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282" r:id="rId3"/>
    <p:sldId id="306" r:id="rId4"/>
    <p:sldId id="289" r:id="rId5"/>
    <p:sldId id="290" r:id="rId6"/>
    <p:sldId id="291" r:id="rId7"/>
    <p:sldId id="293" r:id="rId8"/>
    <p:sldId id="292" r:id="rId9"/>
    <p:sldId id="316" r:id="rId10"/>
    <p:sldId id="31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18" r:id="rId19"/>
    <p:sldId id="319" r:id="rId20"/>
    <p:sldId id="320" r:id="rId21"/>
    <p:sldId id="321" r:id="rId22"/>
    <p:sldId id="294" r:id="rId23"/>
    <p:sldId id="295" r:id="rId24"/>
    <p:sldId id="296" r:id="rId25"/>
    <p:sldId id="315" r:id="rId26"/>
    <p:sldId id="272" r:id="rId27"/>
    <p:sldId id="273" r:id="rId28"/>
    <p:sldId id="274" r:id="rId29"/>
    <p:sldId id="275" r:id="rId30"/>
    <p:sldId id="276" r:id="rId31"/>
    <p:sldId id="279" r:id="rId32"/>
    <p:sldId id="322" r:id="rId33"/>
    <p:sldId id="259" r:id="rId34"/>
    <p:sldId id="261" r:id="rId35"/>
    <p:sldId id="323" r:id="rId36"/>
    <p:sldId id="262" r:id="rId37"/>
    <p:sldId id="263" r:id="rId38"/>
    <p:sldId id="324" r:id="rId39"/>
    <p:sldId id="313" r:id="rId40"/>
    <p:sldId id="308" r:id="rId41"/>
    <p:sldId id="310" r:id="rId42"/>
    <p:sldId id="311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6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40793E-90CF-4E1F-8FE4-CDFBE8C268BF}" type="doc">
      <dgm:prSet loTypeId="urn:microsoft.com/office/officeart/2005/8/layout/process5" loCatId="process" qsTypeId="urn:microsoft.com/office/officeart/2005/8/quickstyle/simple3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31E3DB45-DA02-4E81-AB5F-1C0D8663A233}">
      <dgm:prSet phldrT="[Text]"/>
      <dgm:spPr/>
      <dgm:t>
        <a:bodyPr/>
        <a:lstStyle/>
        <a:p>
          <a:r>
            <a:rPr lang="en-US" dirty="0" smtClean="0"/>
            <a:t>SMPS</a:t>
          </a:r>
          <a:endParaRPr lang="en-US" dirty="0"/>
        </a:p>
      </dgm:t>
    </dgm:pt>
    <dgm:pt modelId="{7EC2FFCF-EE6C-4C21-895E-4DCA74589C25}" type="parTrans" cxnId="{3D99C355-09C0-43F3-9748-1246796394B8}">
      <dgm:prSet/>
      <dgm:spPr/>
      <dgm:t>
        <a:bodyPr/>
        <a:lstStyle/>
        <a:p>
          <a:endParaRPr lang="en-US"/>
        </a:p>
      </dgm:t>
    </dgm:pt>
    <dgm:pt modelId="{263051C1-71FC-4BB7-B340-A0CD891C6784}" type="sibTrans" cxnId="{3D99C355-09C0-43F3-9748-1246796394B8}">
      <dgm:prSet/>
      <dgm:spPr/>
      <dgm:t>
        <a:bodyPr/>
        <a:lstStyle/>
        <a:p>
          <a:endParaRPr lang="en-US"/>
        </a:p>
      </dgm:t>
    </dgm:pt>
    <dgm:pt modelId="{B31971EB-D7D4-4C5F-8340-FC99D586059D}">
      <dgm:prSet phldrT="[Text]"/>
      <dgm:spPr/>
      <dgm:t>
        <a:bodyPr/>
        <a:lstStyle/>
        <a:p>
          <a:r>
            <a:rPr lang="en-US" dirty="0" smtClean="0"/>
            <a:t>MBR</a:t>
          </a:r>
          <a:endParaRPr lang="en-US" dirty="0"/>
        </a:p>
      </dgm:t>
    </dgm:pt>
    <dgm:pt modelId="{3AC2B6DD-22FF-476B-AECC-D2D3E185D7AA}" type="parTrans" cxnId="{A20B9378-5DBD-4D0D-A5C6-B0A642CDF412}">
      <dgm:prSet/>
      <dgm:spPr/>
      <dgm:t>
        <a:bodyPr/>
        <a:lstStyle/>
        <a:p>
          <a:endParaRPr lang="en-US"/>
        </a:p>
      </dgm:t>
    </dgm:pt>
    <dgm:pt modelId="{C025F665-A794-4216-A39B-2409606EF838}" type="sibTrans" cxnId="{A20B9378-5DBD-4D0D-A5C6-B0A642CDF412}">
      <dgm:prSet/>
      <dgm:spPr/>
      <dgm:t>
        <a:bodyPr/>
        <a:lstStyle/>
        <a:p>
          <a:endParaRPr lang="en-US"/>
        </a:p>
      </dgm:t>
    </dgm:pt>
    <dgm:pt modelId="{BD1692B7-4E73-42D7-9D6E-F5ED3C5CCF1D}">
      <dgm:prSet phldrT="[Text]"/>
      <dgm:spPr/>
      <dgm:t>
        <a:bodyPr/>
        <a:lstStyle/>
        <a:p>
          <a:r>
            <a:rPr lang="en-US" dirty="0" smtClean="0"/>
            <a:t>Processor</a:t>
          </a:r>
          <a:endParaRPr lang="en-US" dirty="0"/>
        </a:p>
      </dgm:t>
    </dgm:pt>
    <dgm:pt modelId="{869E0E24-0F87-42BD-9A8C-394FF569BFAD}" type="parTrans" cxnId="{3DF2124B-955D-4F2C-80EF-7070A14B7588}">
      <dgm:prSet/>
      <dgm:spPr/>
      <dgm:t>
        <a:bodyPr/>
        <a:lstStyle/>
        <a:p>
          <a:endParaRPr lang="en-US"/>
        </a:p>
      </dgm:t>
    </dgm:pt>
    <dgm:pt modelId="{0E5F3BF1-0F0A-4008-A27F-F6E14B969071}" type="sibTrans" cxnId="{3DF2124B-955D-4F2C-80EF-7070A14B7588}">
      <dgm:prSet/>
      <dgm:spPr/>
      <dgm:t>
        <a:bodyPr/>
        <a:lstStyle/>
        <a:p>
          <a:endParaRPr lang="en-US"/>
        </a:p>
      </dgm:t>
    </dgm:pt>
    <dgm:pt modelId="{DA6DBAF4-D19E-4EEE-B907-3E679221D3D6}">
      <dgm:prSet phldrT="[Text]"/>
      <dgm:spPr/>
      <dgm:t>
        <a:bodyPr/>
        <a:lstStyle/>
        <a:p>
          <a:r>
            <a:rPr lang="en-US" dirty="0" smtClean="0"/>
            <a:t>BIOS</a:t>
          </a:r>
          <a:endParaRPr lang="en-US" dirty="0"/>
        </a:p>
      </dgm:t>
    </dgm:pt>
    <dgm:pt modelId="{84CC38C9-DA29-4341-BE00-7C32EF9391A4}" type="parTrans" cxnId="{3E6A8B84-5BD1-44D1-90C5-DAD91E4D57A9}">
      <dgm:prSet/>
      <dgm:spPr/>
      <dgm:t>
        <a:bodyPr/>
        <a:lstStyle/>
        <a:p>
          <a:endParaRPr lang="en-US"/>
        </a:p>
      </dgm:t>
    </dgm:pt>
    <dgm:pt modelId="{49AF3E8C-1DCB-4F79-93AD-D4D2730E7CA1}" type="sibTrans" cxnId="{3E6A8B84-5BD1-44D1-90C5-DAD91E4D57A9}">
      <dgm:prSet/>
      <dgm:spPr/>
      <dgm:t>
        <a:bodyPr/>
        <a:lstStyle/>
        <a:p>
          <a:endParaRPr lang="en-US"/>
        </a:p>
      </dgm:t>
    </dgm:pt>
    <dgm:pt modelId="{135BA9A9-326C-4469-BCEE-3DE01ECC0EEC}">
      <dgm:prSet phldrT="[Text]"/>
      <dgm:spPr/>
      <dgm:t>
        <a:bodyPr/>
        <a:lstStyle/>
        <a:p>
          <a:r>
            <a:rPr lang="en-US" dirty="0" smtClean="0"/>
            <a:t>Boot sector</a:t>
          </a:r>
          <a:endParaRPr lang="en-US" dirty="0"/>
        </a:p>
      </dgm:t>
    </dgm:pt>
    <dgm:pt modelId="{9BC6CB11-BFE0-4EB5-B359-5C80693D2F61}" type="parTrans" cxnId="{56ACF5B5-208F-49DF-ACD1-3A2004F0BCAB}">
      <dgm:prSet/>
      <dgm:spPr/>
      <dgm:t>
        <a:bodyPr/>
        <a:lstStyle/>
        <a:p>
          <a:endParaRPr lang="en-US"/>
        </a:p>
      </dgm:t>
    </dgm:pt>
    <dgm:pt modelId="{B8DDAFD0-8F2C-40F5-8AF3-A08FE4F3826B}" type="sibTrans" cxnId="{56ACF5B5-208F-49DF-ACD1-3A2004F0BCAB}">
      <dgm:prSet/>
      <dgm:spPr/>
      <dgm:t>
        <a:bodyPr/>
        <a:lstStyle/>
        <a:p>
          <a:endParaRPr lang="en-US"/>
        </a:p>
      </dgm:t>
    </dgm:pt>
    <dgm:pt modelId="{64012C97-D65A-4110-9DC3-9A82E187B884}" type="pres">
      <dgm:prSet presAssocID="{3B40793E-90CF-4E1F-8FE4-CDFBE8C268B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B72489-9CEA-41A0-A759-B8F50A633EFB}" type="pres">
      <dgm:prSet presAssocID="{31E3DB45-DA02-4E81-AB5F-1C0D8663A23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7EF8D-88C0-4177-89F5-00E65EDDAA00}" type="pres">
      <dgm:prSet presAssocID="{263051C1-71FC-4BB7-B340-A0CD891C678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2A56D08-8410-49E8-9A43-F88D30E33DE7}" type="pres">
      <dgm:prSet presAssocID="{263051C1-71FC-4BB7-B340-A0CD891C678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35A0DCB-9320-41B3-82D1-2BDF45E5AF93}" type="pres">
      <dgm:prSet presAssocID="{BD1692B7-4E73-42D7-9D6E-F5ED3C5CCF1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53DB0-BDBD-430E-8A49-F6D3CA67AD8F}" type="pres">
      <dgm:prSet presAssocID="{0E5F3BF1-0F0A-4008-A27F-F6E14B96907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0597FFC-2574-4A8C-AE60-4950F352471D}" type="pres">
      <dgm:prSet presAssocID="{0E5F3BF1-0F0A-4008-A27F-F6E14B969071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A661B63-32DD-4E0B-A4F6-CAEE36C4241C}" type="pres">
      <dgm:prSet presAssocID="{DA6DBAF4-D19E-4EEE-B907-3E679221D3D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C6803-19F2-4B94-8542-2D288899A0B7}" type="pres">
      <dgm:prSet presAssocID="{49AF3E8C-1DCB-4F79-93AD-D4D2730E7CA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6BCA6EE-41C7-4E3E-B364-3A84BE789006}" type="pres">
      <dgm:prSet presAssocID="{49AF3E8C-1DCB-4F79-93AD-D4D2730E7CA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8A0866F-1C32-4736-86C5-2C83B2839D8B}" type="pres">
      <dgm:prSet presAssocID="{B31971EB-D7D4-4C5F-8340-FC99D586059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2BD0E-5F40-473C-A0DD-9915ACE5F969}" type="pres">
      <dgm:prSet presAssocID="{C025F665-A794-4216-A39B-2409606EF83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EBAC3F6-5DB7-4148-A71B-D860B4D355D8}" type="pres">
      <dgm:prSet presAssocID="{C025F665-A794-4216-A39B-2409606EF83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99047B0-4145-4D54-BD2B-40FAF8E18E3E}" type="pres">
      <dgm:prSet presAssocID="{135BA9A9-326C-4469-BCEE-3DE01ECC0EE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14388A-B1D5-404E-8BBB-3E40BCF1493B}" type="presOf" srcId="{3B40793E-90CF-4E1F-8FE4-CDFBE8C268BF}" destId="{64012C97-D65A-4110-9DC3-9A82E187B884}" srcOrd="0" destOrd="0" presId="urn:microsoft.com/office/officeart/2005/8/layout/process5"/>
    <dgm:cxn modelId="{3DF2124B-955D-4F2C-80EF-7070A14B7588}" srcId="{3B40793E-90CF-4E1F-8FE4-CDFBE8C268BF}" destId="{BD1692B7-4E73-42D7-9D6E-F5ED3C5CCF1D}" srcOrd="1" destOrd="0" parTransId="{869E0E24-0F87-42BD-9A8C-394FF569BFAD}" sibTransId="{0E5F3BF1-0F0A-4008-A27F-F6E14B969071}"/>
    <dgm:cxn modelId="{448D9F2B-6421-42F3-B5F2-F2C1DB63B57A}" type="presOf" srcId="{49AF3E8C-1DCB-4F79-93AD-D4D2730E7CA1}" destId="{932C6803-19F2-4B94-8542-2D288899A0B7}" srcOrd="0" destOrd="0" presId="urn:microsoft.com/office/officeart/2005/8/layout/process5"/>
    <dgm:cxn modelId="{DDE921AF-2CDD-4F86-BF24-0EB47DA866B7}" type="presOf" srcId="{0E5F3BF1-0F0A-4008-A27F-F6E14B969071}" destId="{C0597FFC-2574-4A8C-AE60-4950F352471D}" srcOrd="1" destOrd="0" presId="urn:microsoft.com/office/officeart/2005/8/layout/process5"/>
    <dgm:cxn modelId="{AF050137-7800-47C0-85D8-FFBB11C933DE}" type="presOf" srcId="{BD1692B7-4E73-42D7-9D6E-F5ED3C5CCF1D}" destId="{F35A0DCB-9320-41B3-82D1-2BDF45E5AF93}" srcOrd="0" destOrd="0" presId="urn:microsoft.com/office/officeart/2005/8/layout/process5"/>
    <dgm:cxn modelId="{13BBB622-6910-4476-AF0A-CCC8F4F09F25}" type="presOf" srcId="{0E5F3BF1-0F0A-4008-A27F-F6E14B969071}" destId="{0D053DB0-BDBD-430E-8A49-F6D3CA67AD8F}" srcOrd="0" destOrd="0" presId="urn:microsoft.com/office/officeart/2005/8/layout/process5"/>
    <dgm:cxn modelId="{106E557C-AF8B-480F-A0BE-BBC28C45CEBA}" type="presOf" srcId="{31E3DB45-DA02-4E81-AB5F-1C0D8663A233}" destId="{C9B72489-9CEA-41A0-A759-B8F50A633EFB}" srcOrd="0" destOrd="0" presId="urn:microsoft.com/office/officeart/2005/8/layout/process5"/>
    <dgm:cxn modelId="{0E9EB747-B08C-45BB-9572-33AFE57BAF40}" type="presOf" srcId="{263051C1-71FC-4BB7-B340-A0CD891C6784}" destId="{A2A56D08-8410-49E8-9A43-F88D30E33DE7}" srcOrd="1" destOrd="0" presId="urn:microsoft.com/office/officeart/2005/8/layout/process5"/>
    <dgm:cxn modelId="{2C3B9079-E236-45AA-8273-3BACB23644C4}" type="presOf" srcId="{C025F665-A794-4216-A39B-2409606EF838}" destId="{4432BD0E-5F40-473C-A0DD-9915ACE5F969}" srcOrd="0" destOrd="0" presId="urn:microsoft.com/office/officeart/2005/8/layout/process5"/>
    <dgm:cxn modelId="{CEFEA7FD-8624-4A59-8523-0D7ECF3CAB6C}" type="presOf" srcId="{C025F665-A794-4216-A39B-2409606EF838}" destId="{3EBAC3F6-5DB7-4148-A71B-D860B4D355D8}" srcOrd="1" destOrd="0" presId="urn:microsoft.com/office/officeart/2005/8/layout/process5"/>
    <dgm:cxn modelId="{4FF540EE-B649-4E84-88A4-216FD295F3D0}" type="presOf" srcId="{135BA9A9-326C-4469-BCEE-3DE01ECC0EEC}" destId="{499047B0-4145-4D54-BD2B-40FAF8E18E3E}" srcOrd="0" destOrd="0" presId="urn:microsoft.com/office/officeart/2005/8/layout/process5"/>
    <dgm:cxn modelId="{2267DDF7-9140-4FA7-834D-5A03E358E765}" type="presOf" srcId="{B31971EB-D7D4-4C5F-8340-FC99D586059D}" destId="{78A0866F-1C32-4736-86C5-2C83B2839D8B}" srcOrd="0" destOrd="0" presId="urn:microsoft.com/office/officeart/2005/8/layout/process5"/>
    <dgm:cxn modelId="{27599A26-508C-4BCD-B4D8-E55607DF3F16}" type="presOf" srcId="{DA6DBAF4-D19E-4EEE-B907-3E679221D3D6}" destId="{EA661B63-32DD-4E0B-A4F6-CAEE36C4241C}" srcOrd="0" destOrd="0" presId="urn:microsoft.com/office/officeart/2005/8/layout/process5"/>
    <dgm:cxn modelId="{3D99C355-09C0-43F3-9748-1246796394B8}" srcId="{3B40793E-90CF-4E1F-8FE4-CDFBE8C268BF}" destId="{31E3DB45-DA02-4E81-AB5F-1C0D8663A233}" srcOrd="0" destOrd="0" parTransId="{7EC2FFCF-EE6C-4C21-895E-4DCA74589C25}" sibTransId="{263051C1-71FC-4BB7-B340-A0CD891C6784}"/>
    <dgm:cxn modelId="{56ACF5B5-208F-49DF-ACD1-3A2004F0BCAB}" srcId="{3B40793E-90CF-4E1F-8FE4-CDFBE8C268BF}" destId="{135BA9A9-326C-4469-BCEE-3DE01ECC0EEC}" srcOrd="4" destOrd="0" parTransId="{9BC6CB11-BFE0-4EB5-B359-5C80693D2F61}" sibTransId="{B8DDAFD0-8F2C-40F5-8AF3-A08FE4F3826B}"/>
    <dgm:cxn modelId="{A20B9378-5DBD-4D0D-A5C6-B0A642CDF412}" srcId="{3B40793E-90CF-4E1F-8FE4-CDFBE8C268BF}" destId="{B31971EB-D7D4-4C5F-8340-FC99D586059D}" srcOrd="3" destOrd="0" parTransId="{3AC2B6DD-22FF-476B-AECC-D2D3E185D7AA}" sibTransId="{C025F665-A794-4216-A39B-2409606EF838}"/>
    <dgm:cxn modelId="{18BFF601-1B93-4A97-BF3B-547D96A34B9C}" type="presOf" srcId="{263051C1-71FC-4BB7-B340-A0CD891C6784}" destId="{C257EF8D-88C0-4177-89F5-00E65EDDAA00}" srcOrd="0" destOrd="0" presId="urn:microsoft.com/office/officeart/2005/8/layout/process5"/>
    <dgm:cxn modelId="{3E6A8B84-5BD1-44D1-90C5-DAD91E4D57A9}" srcId="{3B40793E-90CF-4E1F-8FE4-CDFBE8C268BF}" destId="{DA6DBAF4-D19E-4EEE-B907-3E679221D3D6}" srcOrd="2" destOrd="0" parTransId="{84CC38C9-DA29-4341-BE00-7C32EF9391A4}" sibTransId="{49AF3E8C-1DCB-4F79-93AD-D4D2730E7CA1}"/>
    <dgm:cxn modelId="{381C43FE-916A-4677-90B3-C38A8F29F40F}" type="presOf" srcId="{49AF3E8C-1DCB-4F79-93AD-D4D2730E7CA1}" destId="{A6BCA6EE-41C7-4E3E-B364-3A84BE789006}" srcOrd="1" destOrd="0" presId="urn:microsoft.com/office/officeart/2005/8/layout/process5"/>
    <dgm:cxn modelId="{428F70FA-3E08-435B-8D5F-89D1AF441E1D}" type="presParOf" srcId="{64012C97-D65A-4110-9DC3-9A82E187B884}" destId="{C9B72489-9CEA-41A0-A759-B8F50A633EFB}" srcOrd="0" destOrd="0" presId="urn:microsoft.com/office/officeart/2005/8/layout/process5"/>
    <dgm:cxn modelId="{D4E9C487-17E1-457F-819B-A8EA8DF7A7B0}" type="presParOf" srcId="{64012C97-D65A-4110-9DC3-9A82E187B884}" destId="{C257EF8D-88C0-4177-89F5-00E65EDDAA00}" srcOrd="1" destOrd="0" presId="urn:microsoft.com/office/officeart/2005/8/layout/process5"/>
    <dgm:cxn modelId="{9C891E05-7B27-4BBD-9614-9EE11A482B0B}" type="presParOf" srcId="{C257EF8D-88C0-4177-89F5-00E65EDDAA00}" destId="{A2A56D08-8410-49E8-9A43-F88D30E33DE7}" srcOrd="0" destOrd="0" presId="urn:microsoft.com/office/officeart/2005/8/layout/process5"/>
    <dgm:cxn modelId="{3C10D03E-22F7-415C-9AAC-62C72335C357}" type="presParOf" srcId="{64012C97-D65A-4110-9DC3-9A82E187B884}" destId="{F35A0DCB-9320-41B3-82D1-2BDF45E5AF93}" srcOrd="2" destOrd="0" presId="urn:microsoft.com/office/officeart/2005/8/layout/process5"/>
    <dgm:cxn modelId="{AA996222-AEBC-4727-8320-71CD46130189}" type="presParOf" srcId="{64012C97-D65A-4110-9DC3-9A82E187B884}" destId="{0D053DB0-BDBD-430E-8A49-F6D3CA67AD8F}" srcOrd="3" destOrd="0" presId="urn:microsoft.com/office/officeart/2005/8/layout/process5"/>
    <dgm:cxn modelId="{42D4704F-123A-469E-AA05-F59288DF4007}" type="presParOf" srcId="{0D053DB0-BDBD-430E-8A49-F6D3CA67AD8F}" destId="{C0597FFC-2574-4A8C-AE60-4950F352471D}" srcOrd="0" destOrd="0" presId="urn:microsoft.com/office/officeart/2005/8/layout/process5"/>
    <dgm:cxn modelId="{3909F55B-893E-4693-B51F-802CEE565FB6}" type="presParOf" srcId="{64012C97-D65A-4110-9DC3-9A82E187B884}" destId="{EA661B63-32DD-4E0B-A4F6-CAEE36C4241C}" srcOrd="4" destOrd="0" presId="urn:microsoft.com/office/officeart/2005/8/layout/process5"/>
    <dgm:cxn modelId="{99488B18-CF58-4B73-977C-D42E964C0904}" type="presParOf" srcId="{64012C97-D65A-4110-9DC3-9A82E187B884}" destId="{932C6803-19F2-4B94-8542-2D288899A0B7}" srcOrd="5" destOrd="0" presId="urn:microsoft.com/office/officeart/2005/8/layout/process5"/>
    <dgm:cxn modelId="{FB6020C4-EC1B-4A43-ADEF-4C95F94C8010}" type="presParOf" srcId="{932C6803-19F2-4B94-8542-2D288899A0B7}" destId="{A6BCA6EE-41C7-4E3E-B364-3A84BE789006}" srcOrd="0" destOrd="0" presId="urn:microsoft.com/office/officeart/2005/8/layout/process5"/>
    <dgm:cxn modelId="{DEEE1ED0-A395-4D7D-99E0-D3AA436306E3}" type="presParOf" srcId="{64012C97-D65A-4110-9DC3-9A82E187B884}" destId="{78A0866F-1C32-4736-86C5-2C83B2839D8B}" srcOrd="6" destOrd="0" presId="urn:microsoft.com/office/officeart/2005/8/layout/process5"/>
    <dgm:cxn modelId="{16438F91-BF8B-4358-9584-518671BBE14F}" type="presParOf" srcId="{64012C97-D65A-4110-9DC3-9A82E187B884}" destId="{4432BD0E-5F40-473C-A0DD-9915ACE5F969}" srcOrd="7" destOrd="0" presId="urn:microsoft.com/office/officeart/2005/8/layout/process5"/>
    <dgm:cxn modelId="{C0C10557-2D4A-4345-A4DB-DB712B16A153}" type="presParOf" srcId="{4432BD0E-5F40-473C-A0DD-9915ACE5F969}" destId="{3EBAC3F6-5DB7-4148-A71B-D860B4D355D8}" srcOrd="0" destOrd="0" presId="urn:microsoft.com/office/officeart/2005/8/layout/process5"/>
    <dgm:cxn modelId="{FD8A1A66-9C1B-488C-9AD8-24059E86FB8A}" type="presParOf" srcId="{64012C97-D65A-4110-9DC3-9A82E187B884}" destId="{499047B0-4145-4D54-BD2B-40FAF8E18E3E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1B302-55CB-4A7D-AC60-AAF57BA70352}" type="doc">
      <dgm:prSet loTypeId="urn:microsoft.com/office/officeart/2005/8/layout/process1" loCatId="process" qsTypeId="urn:microsoft.com/office/officeart/2005/8/quickstyle/simple3" qsCatId="simple" csTypeId="urn:microsoft.com/office/officeart/2005/8/colors/accent4_5" csCatId="accent4" phldr="1"/>
      <dgm:spPr/>
    </dgm:pt>
    <dgm:pt modelId="{9E85F324-7A31-49B7-AB5F-423EC99D693C}">
      <dgm:prSet phldrT="[Text]"/>
      <dgm:spPr/>
      <dgm:t>
        <a:bodyPr/>
        <a:lstStyle/>
        <a:p>
          <a:r>
            <a:rPr lang="en-US" dirty="0" smtClean="0"/>
            <a:t>Boot sector</a:t>
          </a:r>
          <a:endParaRPr lang="en-US" dirty="0"/>
        </a:p>
      </dgm:t>
    </dgm:pt>
    <dgm:pt modelId="{7379C1C2-3414-47CC-9FE0-D0E3E0AD4B37}" type="parTrans" cxnId="{464C10D2-FD20-403D-8E2F-5947693B5EA9}">
      <dgm:prSet/>
      <dgm:spPr/>
      <dgm:t>
        <a:bodyPr/>
        <a:lstStyle/>
        <a:p>
          <a:endParaRPr lang="en-US"/>
        </a:p>
      </dgm:t>
    </dgm:pt>
    <dgm:pt modelId="{94AF02A5-131B-4515-B491-C05A95B63A12}" type="sibTrans" cxnId="{464C10D2-FD20-403D-8E2F-5947693B5EA9}">
      <dgm:prSet/>
      <dgm:spPr/>
      <dgm:t>
        <a:bodyPr/>
        <a:lstStyle/>
        <a:p>
          <a:endParaRPr lang="en-US"/>
        </a:p>
      </dgm:t>
    </dgm:pt>
    <dgm:pt modelId="{A73F4FE6-3884-457D-8116-FD667A6A1A8F}">
      <dgm:prSet phldrT="[Text]"/>
      <dgm:spPr/>
      <dgm:t>
        <a:bodyPr/>
        <a:lstStyle/>
        <a:p>
          <a:r>
            <a:rPr lang="en-US" dirty="0" smtClean="0"/>
            <a:t>Boot manager (</a:t>
          </a:r>
          <a:r>
            <a:rPr lang="en-US" dirty="0" err="1" smtClean="0"/>
            <a:t>bootmgr</a:t>
          </a:r>
          <a:r>
            <a:rPr lang="en-US" dirty="0" smtClean="0"/>
            <a:t>)</a:t>
          </a:r>
          <a:endParaRPr lang="en-US" dirty="0"/>
        </a:p>
      </dgm:t>
    </dgm:pt>
    <dgm:pt modelId="{5125157E-09ED-423B-A019-B7CEBC9837D0}" type="parTrans" cxnId="{21832BA6-7604-4E22-8387-E067F6522323}">
      <dgm:prSet/>
      <dgm:spPr/>
      <dgm:t>
        <a:bodyPr/>
        <a:lstStyle/>
        <a:p>
          <a:endParaRPr lang="en-US"/>
        </a:p>
      </dgm:t>
    </dgm:pt>
    <dgm:pt modelId="{60262EC5-5461-4D33-8F13-9A709ED77A71}" type="sibTrans" cxnId="{21832BA6-7604-4E22-8387-E067F6522323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BD87BCE7-2AD1-4F41-844A-8C146DDF7EDB}">
      <dgm:prSet phldrT="[Text]"/>
      <dgm:spPr/>
      <dgm:t>
        <a:bodyPr/>
        <a:lstStyle/>
        <a:p>
          <a:r>
            <a:rPr lang="en-US" dirty="0" smtClean="0"/>
            <a:t>Boot Loader (winload.exe)</a:t>
          </a:r>
          <a:endParaRPr lang="en-US" dirty="0"/>
        </a:p>
      </dgm:t>
    </dgm:pt>
    <dgm:pt modelId="{8497FBC6-CC76-45ED-B383-C238A576E81B}" type="parTrans" cxnId="{EFCAA3E4-9520-43A3-8237-AFF8A1341AE1}">
      <dgm:prSet/>
      <dgm:spPr/>
      <dgm:t>
        <a:bodyPr/>
        <a:lstStyle/>
        <a:p>
          <a:endParaRPr lang="en-US"/>
        </a:p>
      </dgm:t>
    </dgm:pt>
    <dgm:pt modelId="{08B07E13-F4FF-4851-8FCA-B5A67C971DE5}" type="sibTrans" cxnId="{EFCAA3E4-9520-43A3-8237-AFF8A1341AE1}">
      <dgm:prSet/>
      <dgm:spPr/>
      <dgm:t>
        <a:bodyPr/>
        <a:lstStyle/>
        <a:p>
          <a:endParaRPr lang="en-US"/>
        </a:p>
      </dgm:t>
    </dgm:pt>
    <dgm:pt modelId="{A30EA3E6-5B5D-4CCF-BF53-B23DF1949031}" type="pres">
      <dgm:prSet presAssocID="{D271B302-55CB-4A7D-AC60-AAF57BA70352}" presName="Name0" presStyleCnt="0">
        <dgm:presLayoutVars>
          <dgm:dir/>
          <dgm:resizeHandles val="exact"/>
        </dgm:presLayoutVars>
      </dgm:prSet>
      <dgm:spPr/>
    </dgm:pt>
    <dgm:pt modelId="{3F9242BE-880D-4E8B-AFAF-A32B456AA224}" type="pres">
      <dgm:prSet presAssocID="{9E85F324-7A31-49B7-AB5F-423EC99D693C}" presName="node" presStyleLbl="node1" presStyleIdx="0" presStyleCnt="3" custLinFactY="-44852" custLinFactNeighborX="14099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B7B1E-D55B-4A5F-A58C-64517D3D71AB}" type="pres">
      <dgm:prSet presAssocID="{94AF02A5-131B-4515-B491-C05A95B63A12}" presName="sibTrans" presStyleLbl="sibTrans2D1" presStyleIdx="0" presStyleCnt="2" custScaleX="142838"/>
      <dgm:spPr/>
      <dgm:t>
        <a:bodyPr/>
        <a:lstStyle/>
        <a:p>
          <a:endParaRPr lang="en-US"/>
        </a:p>
      </dgm:t>
    </dgm:pt>
    <dgm:pt modelId="{2D97C911-9EB8-4A6A-B533-1BD45BBB2ECD}" type="pres">
      <dgm:prSet presAssocID="{94AF02A5-131B-4515-B491-C05A95B63A1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2256676-9EBD-4811-96A5-AB673575FF37}" type="pres">
      <dgm:prSet presAssocID="{A73F4FE6-3884-457D-8116-FD667A6A1A8F}" presName="node" presStyleLbl="node1" presStyleIdx="1" presStyleCnt="3" custLinFactY="-26671" custLinFactNeighborX="-1368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7F981-4832-479B-AC1D-A450499234FA}" type="pres">
      <dgm:prSet presAssocID="{60262EC5-5461-4D33-8F13-9A709ED77A7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30DA6A4-CB61-40C4-871B-7B7F1E9E2AEA}" type="pres">
      <dgm:prSet presAssocID="{60262EC5-5461-4D33-8F13-9A709ED77A7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AD89AA1-AFD5-4A34-A2C8-78E58E247D74}" type="pres">
      <dgm:prSet presAssocID="{BD87BCE7-2AD1-4F41-844A-8C146DDF7EDB}" presName="node" presStyleLbl="node1" presStyleIdx="2" presStyleCnt="3" custLinFactY="-26671" custLinFactNeighborX="-646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832BA6-7604-4E22-8387-E067F6522323}" srcId="{D271B302-55CB-4A7D-AC60-AAF57BA70352}" destId="{A73F4FE6-3884-457D-8116-FD667A6A1A8F}" srcOrd="1" destOrd="0" parTransId="{5125157E-09ED-423B-A019-B7CEBC9837D0}" sibTransId="{60262EC5-5461-4D33-8F13-9A709ED77A71}"/>
    <dgm:cxn modelId="{81F91CBC-6DDA-460B-A70F-9A10F471CF7D}" type="presOf" srcId="{94AF02A5-131B-4515-B491-C05A95B63A12}" destId="{2D97C911-9EB8-4A6A-B533-1BD45BBB2ECD}" srcOrd="1" destOrd="0" presId="urn:microsoft.com/office/officeart/2005/8/layout/process1"/>
    <dgm:cxn modelId="{464C10D2-FD20-403D-8E2F-5947693B5EA9}" srcId="{D271B302-55CB-4A7D-AC60-AAF57BA70352}" destId="{9E85F324-7A31-49B7-AB5F-423EC99D693C}" srcOrd="0" destOrd="0" parTransId="{7379C1C2-3414-47CC-9FE0-D0E3E0AD4B37}" sibTransId="{94AF02A5-131B-4515-B491-C05A95B63A12}"/>
    <dgm:cxn modelId="{81256AC5-EFB2-4354-94E1-70F52E39950E}" type="presOf" srcId="{60262EC5-5461-4D33-8F13-9A709ED77A71}" destId="{230DA6A4-CB61-40C4-871B-7B7F1E9E2AEA}" srcOrd="1" destOrd="0" presId="urn:microsoft.com/office/officeart/2005/8/layout/process1"/>
    <dgm:cxn modelId="{836316BD-DA3F-4F3D-9BF8-AF69792A0C7A}" type="presOf" srcId="{A73F4FE6-3884-457D-8116-FD667A6A1A8F}" destId="{E2256676-9EBD-4811-96A5-AB673575FF37}" srcOrd="0" destOrd="0" presId="urn:microsoft.com/office/officeart/2005/8/layout/process1"/>
    <dgm:cxn modelId="{B338CA86-6364-4548-9732-953F1A62192E}" type="presOf" srcId="{D271B302-55CB-4A7D-AC60-AAF57BA70352}" destId="{A30EA3E6-5B5D-4CCF-BF53-B23DF1949031}" srcOrd="0" destOrd="0" presId="urn:microsoft.com/office/officeart/2005/8/layout/process1"/>
    <dgm:cxn modelId="{10ED2758-076D-4D55-8F0E-8062925EBD28}" type="presOf" srcId="{BD87BCE7-2AD1-4F41-844A-8C146DDF7EDB}" destId="{8AD89AA1-AFD5-4A34-A2C8-78E58E247D74}" srcOrd="0" destOrd="0" presId="urn:microsoft.com/office/officeart/2005/8/layout/process1"/>
    <dgm:cxn modelId="{D53DA7AF-F3FF-4D73-9F2B-56E970F59C9B}" type="presOf" srcId="{94AF02A5-131B-4515-B491-C05A95B63A12}" destId="{433B7B1E-D55B-4A5F-A58C-64517D3D71AB}" srcOrd="0" destOrd="0" presId="urn:microsoft.com/office/officeart/2005/8/layout/process1"/>
    <dgm:cxn modelId="{219213D6-67B7-44EC-829A-900B60A74BBC}" type="presOf" srcId="{9E85F324-7A31-49B7-AB5F-423EC99D693C}" destId="{3F9242BE-880D-4E8B-AFAF-A32B456AA224}" srcOrd="0" destOrd="0" presId="urn:microsoft.com/office/officeart/2005/8/layout/process1"/>
    <dgm:cxn modelId="{EFCAA3E4-9520-43A3-8237-AFF8A1341AE1}" srcId="{D271B302-55CB-4A7D-AC60-AAF57BA70352}" destId="{BD87BCE7-2AD1-4F41-844A-8C146DDF7EDB}" srcOrd="2" destOrd="0" parTransId="{8497FBC6-CC76-45ED-B383-C238A576E81B}" sibTransId="{08B07E13-F4FF-4851-8FCA-B5A67C971DE5}"/>
    <dgm:cxn modelId="{9D6FF96D-A8C0-4776-8F8F-AF1FF3DC858E}" type="presOf" srcId="{60262EC5-5461-4D33-8F13-9A709ED77A71}" destId="{B7E7F981-4832-479B-AC1D-A450499234FA}" srcOrd="0" destOrd="0" presId="urn:microsoft.com/office/officeart/2005/8/layout/process1"/>
    <dgm:cxn modelId="{2CE4361B-B312-48F2-91B6-CD3EA9150A62}" type="presParOf" srcId="{A30EA3E6-5B5D-4CCF-BF53-B23DF1949031}" destId="{3F9242BE-880D-4E8B-AFAF-A32B456AA224}" srcOrd="0" destOrd="0" presId="urn:microsoft.com/office/officeart/2005/8/layout/process1"/>
    <dgm:cxn modelId="{82E76A91-CA9D-4CC6-AC9A-6BC11C5B942B}" type="presParOf" srcId="{A30EA3E6-5B5D-4CCF-BF53-B23DF1949031}" destId="{433B7B1E-D55B-4A5F-A58C-64517D3D71AB}" srcOrd="1" destOrd="0" presId="urn:microsoft.com/office/officeart/2005/8/layout/process1"/>
    <dgm:cxn modelId="{93557819-60A6-4FF3-9EC5-A9CAF48DE6E2}" type="presParOf" srcId="{433B7B1E-D55B-4A5F-A58C-64517D3D71AB}" destId="{2D97C911-9EB8-4A6A-B533-1BD45BBB2ECD}" srcOrd="0" destOrd="0" presId="urn:microsoft.com/office/officeart/2005/8/layout/process1"/>
    <dgm:cxn modelId="{4EC253CD-9508-41B9-9D38-BBE67172D4E2}" type="presParOf" srcId="{A30EA3E6-5B5D-4CCF-BF53-B23DF1949031}" destId="{E2256676-9EBD-4811-96A5-AB673575FF37}" srcOrd="2" destOrd="0" presId="urn:microsoft.com/office/officeart/2005/8/layout/process1"/>
    <dgm:cxn modelId="{75DEA252-1E0C-4BF2-9E57-92D6CB9CE181}" type="presParOf" srcId="{A30EA3E6-5B5D-4CCF-BF53-B23DF1949031}" destId="{B7E7F981-4832-479B-AC1D-A450499234FA}" srcOrd="3" destOrd="0" presId="urn:microsoft.com/office/officeart/2005/8/layout/process1"/>
    <dgm:cxn modelId="{55EB5A3E-052C-4BC2-BC3F-6C5F845E4FCF}" type="presParOf" srcId="{B7E7F981-4832-479B-AC1D-A450499234FA}" destId="{230DA6A4-CB61-40C4-871B-7B7F1E9E2AEA}" srcOrd="0" destOrd="0" presId="urn:microsoft.com/office/officeart/2005/8/layout/process1"/>
    <dgm:cxn modelId="{EBF0D2E4-9CD2-4028-BB85-4392C1EA2517}" type="presParOf" srcId="{A30EA3E6-5B5D-4CCF-BF53-B23DF1949031}" destId="{8AD89AA1-AFD5-4A34-A2C8-78E58E247D7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B6E004-5A0F-455D-B522-E98921E8C8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A68033-1674-450E-8AFA-10B9BA6EE930}">
      <dgm:prSet phldrT="[Text]" custT="1"/>
      <dgm:spPr/>
      <dgm:t>
        <a:bodyPr/>
        <a:lstStyle/>
        <a:p>
          <a:r>
            <a:rPr lang="en-US" sz="1800" dirty="0" smtClean="0"/>
            <a:t>Memory gets overcommitted</a:t>
          </a:r>
          <a:endParaRPr lang="en-US" sz="1800" dirty="0"/>
        </a:p>
      </dgm:t>
    </dgm:pt>
    <dgm:pt modelId="{A2164249-38E1-4524-BD08-AE6FBC3B80CC}" type="parTrans" cxnId="{A29845AF-32BC-407C-9F94-978051103C77}">
      <dgm:prSet/>
      <dgm:spPr/>
      <dgm:t>
        <a:bodyPr/>
        <a:lstStyle/>
        <a:p>
          <a:endParaRPr lang="en-US"/>
        </a:p>
      </dgm:t>
    </dgm:pt>
    <dgm:pt modelId="{66DC6426-C67F-4FAA-9A6C-159F7FD4E3F5}" type="sibTrans" cxnId="{A29845AF-32BC-407C-9F94-978051103C77}">
      <dgm:prSet/>
      <dgm:spPr/>
      <dgm:t>
        <a:bodyPr/>
        <a:lstStyle/>
        <a:p>
          <a:endParaRPr lang="en-US"/>
        </a:p>
      </dgm:t>
    </dgm:pt>
    <dgm:pt modelId="{1FE70C2B-E271-4079-B3CE-314187489A75}">
      <dgm:prSet phldrT="[Text]" custT="1"/>
      <dgm:spPr/>
      <dgm:t>
        <a:bodyPr/>
        <a:lstStyle/>
        <a:p>
          <a:r>
            <a:rPr lang="en-US" sz="1800" dirty="0" smtClean="0"/>
            <a:t>Access time of memory is as slow as disk</a:t>
          </a:r>
          <a:endParaRPr lang="en-US" sz="1800" dirty="0"/>
        </a:p>
      </dgm:t>
    </dgm:pt>
    <dgm:pt modelId="{99308822-DCD4-4703-9150-8BA9CDC7B9B9}" type="parTrans" cxnId="{7C3EA23D-FCE2-4F0A-AEA9-1DE05E3D1B94}">
      <dgm:prSet/>
      <dgm:spPr/>
      <dgm:t>
        <a:bodyPr/>
        <a:lstStyle/>
        <a:p>
          <a:endParaRPr lang="en-US"/>
        </a:p>
      </dgm:t>
    </dgm:pt>
    <dgm:pt modelId="{AEB1A5EC-EF40-4BAF-A751-4B652554F8DD}" type="sibTrans" cxnId="{7C3EA23D-FCE2-4F0A-AEA9-1DE05E3D1B94}">
      <dgm:prSet/>
      <dgm:spPr/>
      <dgm:t>
        <a:bodyPr/>
        <a:lstStyle/>
        <a:p>
          <a:endParaRPr lang="en-US"/>
        </a:p>
      </dgm:t>
    </dgm:pt>
    <dgm:pt modelId="{9A4C0CD9-8DF3-4AB3-9D4F-8927178A55CC}">
      <dgm:prSet phldrT="[Text]" custT="1"/>
      <dgm:spPr/>
      <dgm:t>
        <a:bodyPr/>
        <a:lstStyle/>
        <a:p>
          <a:r>
            <a:rPr lang="en-US" sz="1800" dirty="0" smtClean="0"/>
            <a:t>System spend all the time in reading and writing</a:t>
          </a:r>
          <a:endParaRPr lang="en-US" sz="1800" dirty="0"/>
        </a:p>
      </dgm:t>
    </dgm:pt>
    <dgm:pt modelId="{0024A4E2-FB20-417D-95FE-20053A95609B}" type="parTrans" cxnId="{338A477A-B0AF-4787-BA5E-97AF22E40AE2}">
      <dgm:prSet/>
      <dgm:spPr/>
      <dgm:t>
        <a:bodyPr/>
        <a:lstStyle/>
        <a:p>
          <a:endParaRPr lang="en-US"/>
        </a:p>
      </dgm:t>
    </dgm:pt>
    <dgm:pt modelId="{163942E5-5566-4F88-BFB1-B394FCEBB00F}" type="sibTrans" cxnId="{338A477A-B0AF-4787-BA5E-97AF22E40AE2}">
      <dgm:prSet/>
      <dgm:spPr/>
      <dgm:t>
        <a:bodyPr/>
        <a:lstStyle/>
        <a:p>
          <a:endParaRPr lang="en-US"/>
        </a:p>
      </dgm:t>
    </dgm:pt>
    <dgm:pt modelId="{E06C4CAA-C2BB-4ACB-8178-7F1DA52903C8}" type="pres">
      <dgm:prSet presAssocID="{80B6E004-5A0F-455D-B522-E98921E8C86E}" presName="Name0" presStyleCnt="0">
        <dgm:presLayoutVars>
          <dgm:dir/>
          <dgm:resizeHandles val="exact"/>
        </dgm:presLayoutVars>
      </dgm:prSet>
      <dgm:spPr/>
    </dgm:pt>
    <dgm:pt modelId="{423BBA36-603C-45BE-96B7-78AE956EFEE3}" type="pres">
      <dgm:prSet presAssocID="{E0A68033-1674-450E-8AFA-10B9BA6EE930}" presName="node" presStyleLbl="node1" presStyleIdx="0" presStyleCnt="3" custScaleX="132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486AC-498F-4C53-8188-6FAEE5E12308}" type="pres">
      <dgm:prSet presAssocID="{66DC6426-C67F-4FAA-9A6C-159F7FD4E3F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336916D-1980-4C81-BCC7-AC448AC2E02C}" type="pres">
      <dgm:prSet presAssocID="{66DC6426-C67F-4FAA-9A6C-159F7FD4E3F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B309C4A0-C8E3-48D8-8A69-2B6B78375DC8}" type="pres">
      <dgm:prSet presAssocID="{9A4C0CD9-8DF3-4AB3-9D4F-8927178A55CC}" presName="node" presStyleLbl="node1" presStyleIdx="1" presStyleCnt="3" custScaleX="132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9954B-C609-47A5-938E-87CA159C973A}" type="pres">
      <dgm:prSet presAssocID="{163942E5-5566-4F88-BFB1-B394FCEBB00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ABD201F-5B34-4B64-A1CE-9F9FB1B02474}" type="pres">
      <dgm:prSet presAssocID="{163942E5-5566-4F88-BFB1-B394FCEBB00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49B9209-B4EA-4ACE-AD63-19DF99FD2DF5}" type="pres">
      <dgm:prSet presAssocID="{1FE70C2B-E271-4079-B3CE-314187489A75}" presName="node" presStyleLbl="node1" presStyleIdx="2" presStyleCnt="3" custScaleX="1190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9EF513-9040-45F0-A7AB-9A77577EDF50}" type="presOf" srcId="{9A4C0CD9-8DF3-4AB3-9D4F-8927178A55CC}" destId="{B309C4A0-C8E3-48D8-8A69-2B6B78375DC8}" srcOrd="0" destOrd="0" presId="urn:microsoft.com/office/officeart/2005/8/layout/process1"/>
    <dgm:cxn modelId="{81AC5C12-6201-448E-96B8-B7A585F17B9F}" type="presOf" srcId="{163942E5-5566-4F88-BFB1-B394FCEBB00F}" destId="{3589954B-C609-47A5-938E-87CA159C973A}" srcOrd="0" destOrd="0" presId="urn:microsoft.com/office/officeart/2005/8/layout/process1"/>
    <dgm:cxn modelId="{12413452-DB81-4258-83B1-436929ABDBA7}" type="presOf" srcId="{66DC6426-C67F-4FAA-9A6C-159F7FD4E3F5}" destId="{CFD486AC-498F-4C53-8188-6FAEE5E12308}" srcOrd="0" destOrd="0" presId="urn:microsoft.com/office/officeart/2005/8/layout/process1"/>
    <dgm:cxn modelId="{AF4C554E-12DF-432E-BFA5-58B8137F5665}" type="presOf" srcId="{66DC6426-C67F-4FAA-9A6C-159F7FD4E3F5}" destId="{5336916D-1980-4C81-BCC7-AC448AC2E02C}" srcOrd="1" destOrd="0" presId="urn:microsoft.com/office/officeart/2005/8/layout/process1"/>
    <dgm:cxn modelId="{7C3EA23D-FCE2-4F0A-AEA9-1DE05E3D1B94}" srcId="{80B6E004-5A0F-455D-B522-E98921E8C86E}" destId="{1FE70C2B-E271-4079-B3CE-314187489A75}" srcOrd="2" destOrd="0" parTransId="{99308822-DCD4-4703-9150-8BA9CDC7B9B9}" sibTransId="{AEB1A5EC-EF40-4BAF-A751-4B652554F8DD}"/>
    <dgm:cxn modelId="{27A81205-CE82-40CD-85AE-47FC938EF211}" type="presOf" srcId="{1FE70C2B-E271-4079-B3CE-314187489A75}" destId="{549B9209-B4EA-4ACE-AD63-19DF99FD2DF5}" srcOrd="0" destOrd="0" presId="urn:microsoft.com/office/officeart/2005/8/layout/process1"/>
    <dgm:cxn modelId="{A29845AF-32BC-407C-9F94-978051103C77}" srcId="{80B6E004-5A0F-455D-B522-E98921E8C86E}" destId="{E0A68033-1674-450E-8AFA-10B9BA6EE930}" srcOrd="0" destOrd="0" parTransId="{A2164249-38E1-4524-BD08-AE6FBC3B80CC}" sibTransId="{66DC6426-C67F-4FAA-9A6C-159F7FD4E3F5}"/>
    <dgm:cxn modelId="{338A477A-B0AF-4787-BA5E-97AF22E40AE2}" srcId="{80B6E004-5A0F-455D-B522-E98921E8C86E}" destId="{9A4C0CD9-8DF3-4AB3-9D4F-8927178A55CC}" srcOrd="1" destOrd="0" parTransId="{0024A4E2-FB20-417D-95FE-20053A95609B}" sibTransId="{163942E5-5566-4F88-BFB1-B394FCEBB00F}"/>
    <dgm:cxn modelId="{40C39CD4-F7FB-438D-BD17-0940B1922FF1}" type="presOf" srcId="{80B6E004-5A0F-455D-B522-E98921E8C86E}" destId="{E06C4CAA-C2BB-4ACB-8178-7F1DA52903C8}" srcOrd="0" destOrd="0" presId="urn:microsoft.com/office/officeart/2005/8/layout/process1"/>
    <dgm:cxn modelId="{51A6EC18-F5F5-4FF3-A846-EFBB5058621B}" type="presOf" srcId="{163942E5-5566-4F88-BFB1-B394FCEBB00F}" destId="{7ABD201F-5B34-4B64-A1CE-9F9FB1B02474}" srcOrd="1" destOrd="0" presId="urn:microsoft.com/office/officeart/2005/8/layout/process1"/>
    <dgm:cxn modelId="{688FCDC3-5DC4-46C0-A662-38AA2A53ED68}" type="presOf" srcId="{E0A68033-1674-450E-8AFA-10B9BA6EE930}" destId="{423BBA36-603C-45BE-96B7-78AE956EFEE3}" srcOrd="0" destOrd="0" presId="urn:microsoft.com/office/officeart/2005/8/layout/process1"/>
    <dgm:cxn modelId="{2BD465D6-F406-4780-B8F1-5349B99E5483}" type="presParOf" srcId="{E06C4CAA-C2BB-4ACB-8178-7F1DA52903C8}" destId="{423BBA36-603C-45BE-96B7-78AE956EFEE3}" srcOrd="0" destOrd="0" presId="urn:microsoft.com/office/officeart/2005/8/layout/process1"/>
    <dgm:cxn modelId="{6B073BC7-0297-419E-8F4C-6A8C041529DC}" type="presParOf" srcId="{E06C4CAA-C2BB-4ACB-8178-7F1DA52903C8}" destId="{CFD486AC-498F-4C53-8188-6FAEE5E12308}" srcOrd="1" destOrd="0" presId="urn:microsoft.com/office/officeart/2005/8/layout/process1"/>
    <dgm:cxn modelId="{1B32D43C-ECED-4D1E-A3D0-B85224F21ED3}" type="presParOf" srcId="{CFD486AC-498F-4C53-8188-6FAEE5E12308}" destId="{5336916D-1980-4C81-BCC7-AC448AC2E02C}" srcOrd="0" destOrd="0" presId="urn:microsoft.com/office/officeart/2005/8/layout/process1"/>
    <dgm:cxn modelId="{0648982B-7035-46AB-803A-DDF51CBA710F}" type="presParOf" srcId="{E06C4CAA-C2BB-4ACB-8178-7F1DA52903C8}" destId="{B309C4A0-C8E3-48D8-8A69-2B6B78375DC8}" srcOrd="2" destOrd="0" presId="urn:microsoft.com/office/officeart/2005/8/layout/process1"/>
    <dgm:cxn modelId="{58372B09-FEF7-4884-BD6B-42EDAE03FDBC}" type="presParOf" srcId="{E06C4CAA-C2BB-4ACB-8178-7F1DA52903C8}" destId="{3589954B-C609-47A5-938E-87CA159C973A}" srcOrd="3" destOrd="0" presId="urn:microsoft.com/office/officeart/2005/8/layout/process1"/>
    <dgm:cxn modelId="{E9705080-A76F-4CD4-8535-9DFFADA4702C}" type="presParOf" srcId="{3589954B-C609-47A5-938E-87CA159C973A}" destId="{7ABD201F-5B34-4B64-A1CE-9F9FB1B02474}" srcOrd="0" destOrd="0" presId="urn:microsoft.com/office/officeart/2005/8/layout/process1"/>
    <dgm:cxn modelId="{C400CC53-4857-41AA-AE93-F3902E3B5149}" type="presParOf" srcId="{E06C4CAA-C2BB-4ACB-8178-7F1DA52903C8}" destId="{549B9209-B4EA-4ACE-AD63-19DF99FD2DF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A5B1D-7317-4237-8913-0334230F093F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DD242-17C5-4944-A8B1-9AACD4581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8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01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DD242-17C5-4944-A8B1-9AACD4581C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4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96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83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45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83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35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68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2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6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99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70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34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2614">
          <p15:clr>
            <a:srgbClr val="FBAE40"/>
          </p15:clr>
        </p15:guide>
        <p15:guide id="5" orient="horz" pos="3203">
          <p15:clr>
            <a:srgbClr val="FBAE40"/>
          </p15:clr>
        </p15:guide>
        <p15:guide id="6" orient="horz" pos="39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4289222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99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14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48388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6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8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1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34">
          <p15:clr>
            <a:srgbClr val="FBAE40"/>
          </p15:clr>
        </p15:guide>
        <p15:guide id="3" pos="7219">
          <p15:clr>
            <a:srgbClr val="FBAE40"/>
          </p15:clr>
        </p15:guide>
        <p15:guide id="4" orient="horz" pos="2614">
          <p15:clr>
            <a:srgbClr val="FBAE40"/>
          </p15:clr>
        </p15:guide>
        <p15:guide id="5" orient="horz" pos="3203">
          <p15:clr>
            <a:srgbClr val="FBAE40"/>
          </p15:clr>
        </p15:guide>
        <p15:guide id="6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8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9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2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8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0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03E7D-2D55-48CC-991F-BABB61513339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233EE-4A36-4A16-8B6C-D313DDF50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3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226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117600"/>
            <a:ext cx="11574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FUNDAMENTALS OF HARDWARE AND WINDOWS</a:t>
            </a:r>
            <a:endParaRPr lang="en-US" sz="4000" b="1" i="1" dirty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152400" y="3048000"/>
            <a:ext cx="8839200" cy="720725"/>
          </a:xfrm>
        </p:spPr>
        <p:txBody>
          <a:bodyPr/>
          <a:lstStyle/>
          <a:p>
            <a:r>
              <a:rPr lang="en-US" sz="3600" b="1" i="1" dirty="0" smtClean="0">
                <a:latin typeface="Cambria" panose="02040503050406030204" pitchFamily="18" charset="0"/>
              </a:rPr>
              <a:t>INTRODUCTION TO OPERATING SYSTEM </a:t>
            </a:r>
            <a:endParaRPr lang="en-US" sz="3600" b="1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5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374953"/>
            <a:ext cx="5105400" cy="64830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219200"/>
            <a:ext cx="6248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An operating system (OS) is system software that manages computer hardware and </a:t>
            </a:r>
            <a:r>
              <a:rPr lang="en-US" sz="2000" dirty="0" smtClean="0"/>
              <a:t>Application software </a:t>
            </a:r>
            <a:r>
              <a:rPr lang="en-US" sz="2000" dirty="0"/>
              <a:t>resources and provides common services for computer programs</a:t>
            </a:r>
            <a:r>
              <a:rPr lang="en-US" sz="20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operating </a:t>
            </a:r>
            <a:r>
              <a:rPr lang="en-US" sz="2000" dirty="0"/>
              <a:t>system acts as an intermediary between programs and the computer </a:t>
            </a:r>
            <a:r>
              <a:rPr lang="en-US" sz="2000" dirty="0" smtClean="0"/>
              <a:t>hardware.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Example: Microsoft Windows, Linux, Unix, Mac.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42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14303" y="758897"/>
            <a:ext cx="5752180" cy="86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i="1" dirty="0" smtClean="0">
                <a:latin typeface="Cambria" pitchFamily="18" charset="0"/>
              </a:rPr>
              <a:t>TYPES OF OPERATING SYSTEM</a:t>
            </a:r>
            <a:endParaRPr lang="en-IN" sz="3200" b="1" i="1" dirty="0"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0660" y="2699753"/>
            <a:ext cx="6039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Network OS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Distributed OS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Real-Time OS</a:t>
            </a:r>
          </a:p>
          <a:p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690393" y="2653586"/>
            <a:ext cx="6039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Multi-Tasking OS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Batch OS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128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11430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latin typeface="Cambria" panose="02040503050406030204" pitchFamily="18" charset="0"/>
              </a:rPr>
              <a:t>WORKSTATION</a:t>
            </a:r>
            <a:r>
              <a:rPr lang="en-US" sz="2400" u="sng" dirty="0" smtClean="0">
                <a:latin typeface="Cambria" panose="02040503050406030204" pitchFamily="18" charset="0"/>
              </a:rPr>
              <a:t>: </a:t>
            </a:r>
          </a:p>
          <a:p>
            <a:endParaRPr lang="en-US" sz="2400" dirty="0" smtClean="0">
              <a:latin typeface="Cambria" panose="02040503050406030204" pitchFamily="18" charset="0"/>
            </a:endParaRPr>
          </a:p>
          <a:p>
            <a:r>
              <a:rPr lang="en-US" sz="2000" dirty="0"/>
              <a:t>A </a:t>
            </a:r>
            <a:r>
              <a:rPr lang="en-US" sz="2000" b="1" dirty="0" smtClean="0"/>
              <a:t>workstation</a:t>
            </a:r>
            <a:r>
              <a:rPr lang="en-US" sz="2000" dirty="0"/>
              <a:t> is </a:t>
            </a:r>
            <a:r>
              <a:rPr lang="en-US" sz="2000" dirty="0" smtClean="0"/>
              <a:t>a special computer designed different applications. Intended </a:t>
            </a:r>
            <a:r>
              <a:rPr lang="en-US" sz="2000" dirty="0"/>
              <a:t>primarily to be used by one person at a time, they are commonly connected to a local area network and run multi-user </a:t>
            </a:r>
            <a:r>
              <a:rPr lang="en-US" sz="2000" b="1" dirty="0"/>
              <a:t>operating systems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>
                <a:latin typeface="Cambria" panose="02040503050406030204" pitchFamily="18" charset="0"/>
              </a:rPr>
              <a:t>Example: Windows XP.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b="1" i="1" u="sng" dirty="0" smtClean="0">
                <a:latin typeface="Cambria" panose="02040503050406030204" pitchFamily="18" charset="0"/>
              </a:rPr>
              <a:t>SERVER</a:t>
            </a:r>
            <a:r>
              <a:rPr lang="en-US" sz="2400" u="sng" dirty="0" smtClean="0">
                <a:latin typeface="Cambria" panose="02040503050406030204" pitchFamily="18" charset="0"/>
              </a:rPr>
              <a:t>:</a:t>
            </a:r>
          </a:p>
          <a:p>
            <a:r>
              <a:rPr lang="en-US" sz="2400" u="sng" dirty="0" smtClean="0">
                <a:latin typeface="Cambria" panose="02040503050406030204" pitchFamily="18" charset="0"/>
              </a:rPr>
              <a:t> </a:t>
            </a:r>
          </a:p>
          <a:p>
            <a:r>
              <a:rPr lang="en-US" sz="2000" dirty="0" smtClean="0">
                <a:latin typeface="Cambria" panose="02040503050406030204" pitchFamily="18" charset="0"/>
              </a:rPr>
              <a:t>Server operating system is designed to run on servers, that operate within client/server architecture to serve the requests of client computers on the network.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 smtClean="0">
                <a:latin typeface="Cambria" panose="02040503050406030204" pitchFamily="18" charset="0"/>
              </a:rPr>
              <a:t>Example: Ubuntu.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 smtClean="0">
              <a:latin typeface="Cambria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8839200" cy="720725"/>
          </a:xfrm>
        </p:spPr>
        <p:txBody>
          <a:bodyPr/>
          <a:lstStyle/>
          <a:p>
            <a:r>
              <a:rPr lang="en-US" sz="3600" b="1" i="1" dirty="0" smtClean="0">
                <a:latin typeface="Cambria" panose="02040503050406030204" pitchFamily="18" charset="0"/>
              </a:rPr>
              <a:t>WINDOWS KERNEL ARCHITECTURE </a:t>
            </a:r>
            <a:endParaRPr lang="en-US" sz="3600" b="1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3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143000"/>
            <a:ext cx="1165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cs typeface="Calibri" pitchFamily="34" charset="0"/>
              </a:rPr>
              <a:t>A </a:t>
            </a:r>
            <a:r>
              <a:rPr lang="en-US" sz="2400" b="1" i="1" dirty="0">
                <a:latin typeface="Cambria" panose="02040503050406030204" pitchFamily="18" charset="0"/>
                <a:cs typeface="Calibri" pitchFamily="34" charset="0"/>
              </a:rPr>
              <a:t>kernel</a:t>
            </a:r>
            <a:r>
              <a:rPr lang="en-US" sz="2400" dirty="0">
                <a:latin typeface="Cambria" panose="02040503050406030204" pitchFamily="18" charset="0"/>
                <a:cs typeface="Calibri" pitchFamily="34" charset="0"/>
              </a:rPr>
              <a:t> manages computer and the hardware - most notably memory and CPU </a:t>
            </a:r>
            <a:r>
              <a:rPr lang="en-US" sz="2400" dirty="0" smtClean="0">
                <a:latin typeface="Cambria" panose="02040503050406030204" pitchFamily="18" charset="0"/>
                <a:cs typeface="Calibri" pitchFamily="34" charset="0"/>
              </a:rPr>
              <a:t>time.</a:t>
            </a:r>
            <a:endParaRPr lang="en-US" sz="2400" dirty="0">
              <a:latin typeface="Cambria" panose="02040503050406030204" pitchFamily="18" charset="0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cs typeface="Calibri" pitchFamily="34" charset="0"/>
              </a:rPr>
              <a:t>A computer user never interacts directly with the kernel. It runs behind the scenes and cannot be seen, except for the text logs that it prints.</a:t>
            </a:r>
          </a:p>
          <a:p>
            <a:pPr>
              <a:lnSpc>
                <a:spcPct val="150000"/>
              </a:lnSpc>
            </a:pPr>
            <a:r>
              <a:rPr lang="en-US" sz="2400" b="1" i="1" dirty="0">
                <a:latin typeface="Cambria" panose="02040503050406030204" pitchFamily="18" charset="0"/>
              </a:rPr>
              <a:t>Types</a:t>
            </a:r>
            <a:r>
              <a:rPr lang="en-US" sz="2400" i="1" dirty="0">
                <a:latin typeface="Cambria" panose="02040503050406030204" pitchFamily="18" charset="0"/>
              </a:rPr>
              <a:t> :</a:t>
            </a:r>
          </a:p>
          <a:p>
            <a:pPr marL="400050" lvl="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Cambria" panose="02040503050406030204" pitchFamily="18" charset="0"/>
              </a:rPr>
              <a:t>A </a:t>
            </a:r>
            <a:r>
              <a:rPr lang="en-US" sz="2400" b="1" i="1" dirty="0">
                <a:latin typeface="Cambria" panose="02040503050406030204" pitchFamily="18" charset="0"/>
              </a:rPr>
              <a:t>microkernel</a:t>
            </a:r>
            <a:r>
              <a:rPr lang="en-US" sz="2400" i="1" dirty="0">
                <a:latin typeface="Cambria" panose="02040503050406030204" pitchFamily="18" charset="0"/>
              </a:rPr>
              <a:t>, </a:t>
            </a:r>
            <a:r>
              <a:rPr lang="en-US" sz="2400" dirty="0">
                <a:latin typeface="Cambria" panose="02040503050406030204" pitchFamily="18" charset="0"/>
              </a:rPr>
              <a:t>which only contains basic </a:t>
            </a:r>
            <a:r>
              <a:rPr lang="en-US" sz="2400" dirty="0" smtClean="0">
                <a:latin typeface="Cambria" panose="02040503050406030204" pitchFamily="18" charset="0"/>
              </a:rPr>
              <a:t>functionality.</a:t>
            </a:r>
            <a:endParaRPr lang="en-US" sz="2400" dirty="0">
              <a:latin typeface="Cambria" panose="02040503050406030204" pitchFamily="18" charset="0"/>
            </a:endParaRPr>
          </a:p>
          <a:p>
            <a:pPr marL="400050" lvl="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Cambria" panose="02040503050406030204" pitchFamily="18" charset="0"/>
              </a:rPr>
              <a:t>A </a:t>
            </a:r>
            <a:r>
              <a:rPr lang="en-US" sz="2400" b="1" i="1" dirty="0">
                <a:latin typeface="Cambria" panose="02040503050406030204" pitchFamily="18" charset="0"/>
              </a:rPr>
              <a:t>monolithic</a:t>
            </a:r>
            <a:r>
              <a:rPr lang="en-US" sz="2400" dirty="0">
                <a:latin typeface="Cambria" panose="02040503050406030204" pitchFamily="18" charset="0"/>
              </a:rPr>
              <a:t> kernel, which contains many </a:t>
            </a:r>
            <a:r>
              <a:rPr lang="en-US" sz="2400" dirty="0" smtClean="0">
                <a:latin typeface="Cambria" panose="02040503050406030204" pitchFamily="18" charset="0"/>
              </a:rPr>
              <a:t>drivers.</a:t>
            </a:r>
          </a:p>
          <a:p>
            <a:pPr marL="400050" lvl="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latin typeface="Cambria" panose="02040503050406030204" pitchFamily="18" charset="0"/>
              </a:rPr>
              <a:t>A </a:t>
            </a:r>
            <a:r>
              <a:rPr lang="en-US" sz="2400" b="1" i="1" dirty="0" smtClean="0">
                <a:latin typeface="Cambria" panose="02040503050406030204" pitchFamily="18" charset="0"/>
              </a:rPr>
              <a:t>hybrid kernel</a:t>
            </a:r>
            <a:r>
              <a:rPr lang="en-US" sz="2400" dirty="0">
                <a:latin typeface="Cambria" panose="02040503050406030204" pitchFamily="18" charset="0"/>
              </a:rPr>
              <a:t>, attempts to combine aspects and benefits of microkernel and monolithic kernel architectures used in computer operating systems.</a:t>
            </a:r>
          </a:p>
        </p:txBody>
      </p:sp>
    </p:spTree>
    <p:extLst>
      <p:ext uri="{BB962C8B-B14F-4D97-AF65-F5344CB8AC3E}">
        <p14:creationId xmlns:p14="http://schemas.microsoft.com/office/powerpoint/2010/main" val="8214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17" y="1060293"/>
            <a:ext cx="6794276" cy="54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8" y="3068960"/>
            <a:ext cx="7075654" cy="720725"/>
          </a:xfrm>
        </p:spPr>
        <p:txBody>
          <a:bodyPr/>
          <a:lstStyle/>
          <a:p>
            <a:r>
              <a:rPr lang="en-IN" sz="3600" b="1" i="1" dirty="0" smtClean="0">
                <a:latin typeface="Cambria" pitchFamily="18" charset="0"/>
              </a:rPr>
              <a:t>WINDOWS BOOTING PROCESS </a:t>
            </a:r>
            <a:endParaRPr lang="en-IN" sz="36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922686"/>
              </p:ext>
            </p:extLst>
          </p:nvPr>
        </p:nvGraphicFramePr>
        <p:xfrm>
          <a:off x="1958663" y="1052344"/>
          <a:ext cx="8281988" cy="122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84906"/>
              </p:ext>
            </p:extLst>
          </p:nvPr>
        </p:nvGraphicFramePr>
        <p:xfrm>
          <a:off x="5483397" y="2514600"/>
          <a:ext cx="1368152" cy="10109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POST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CMOS setting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131"/>
              </p:ext>
            </p:extLst>
          </p:nvPr>
        </p:nvGraphicFramePr>
        <p:xfrm>
          <a:off x="3161140" y="5049390"/>
          <a:ext cx="7049661" cy="1152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049661"/>
              </a:tblGrid>
              <a:tr h="1152128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7859146" y="2161944"/>
            <a:ext cx="294255" cy="279105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099657" y="2057400"/>
            <a:ext cx="224943" cy="38100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677400" y="5042264"/>
            <a:ext cx="0" cy="112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24600" y="5042264"/>
            <a:ext cx="0" cy="112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39000" y="5042264"/>
            <a:ext cx="0" cy="112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01000" y="5042264"/>
            <a:ext cx="0" cy="112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839200" y="5042264"/>
            <a:ext cx="0" cy="112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9001" y="5410201"/>
            <a:ext cx="267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446 </a:t>
            </a:r>
            <a:r>
              <a:rPr lang="en-US" dirty="0"/>
              <a:t>bytes of executable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0" y="551866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1" y="5518666"/>
            <a:ext cx="5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3400" y="55186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1600" y="55186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29800" y="5334000"/>
            <a:ext cx="30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2bytes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00800" y="6400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(64 bytes)</a:t>
            </a:r>
          </a:p>
        </p:txBody>
      </p:sp>
    </p:spTree>
    <p:extLst>
      <p:ext uri="{BB962C8B-B14F-4D97-AF65-F5344CB8AC3E}">
        <p14:creationId xmlns:p14="http://schemas.microsoft.com/office/powerpoint/2010/main" val="369062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89492168"/>
              </p:ext>
            </p:extLst>
          </p:nvPr>
        </p:nvGraphicFramePr>
        <p:xfrm>
          <a:off x="1802566" y="888720"/>
          <a:ext cx="6269618" cy="183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07777"/>
              </p:ext>
            </p:extLst>
          </p:nvPr>
        </p:nvGraphicFramePr>
        <p:xfrm>
          <a:off x="6467031" y="2867610"/>
          <a:ext cx="1892073" cy="838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92073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Phase 0</a:t>
                      </a:r>
                    </a:p>
                    <a:p>
                      <a:pPr algn="ctr"/>
                      <a:r>
                        <a:rPr lang="en-US" sz="1600" dirty="0" smtClean="0"/>
                        <a:t>Loads Kernel</a:t>
                      </a:r>
                    </a:p>
                    <a:p>
                      <a:pPr algn="ctr"/>
                      <a:r>
                        <a:rPr lang="en-US" sz="1600" dirty="0" smtClean="0"/>
                        <a:t>Ntoskrnl.exe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7212766" y="3679825"/>
            <a:ext cx="441960" cy="45720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rgbClr val="998C85">
                  <a:lumMod val="50000"/>
                </a:srgb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51791"/>
              </p:ext>
            </p:extLst>
          </p:nvPr>
        </p:nvGraphicFramePr>
        <p:xfrm>
          <a:off x="6450767" y="4137025"/>
          <a:ext cx="1828800" cy="8942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28800"/>
              </a:tblGrid>
              <a:tr h="894204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Phase 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94221" y="2052820"/>
            <a:ext cx="213360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               BCD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602452" y="987989"/>
            <a:ext cx="1646999" cy="1107193"/>
            <a:chOff x="98394" y="0"/>
            <a:chExt cx="1646999" cy="988199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98394" y="0"/>
              <a:ext cx="1646999" cy="988199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127337" y="28943"/>
              <a:ext cx="1589113" cy="93031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 dirty="0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129475" y="1465924"/>
            <a:ext cx="457201" cy="344101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7212766" y="2535102"/>
            <a:ext cx="381000" cy="33250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12966" y="1373630"/>
            <a:ext cx="146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Loads Kernel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9201625" y="2099823"/>
            <a:ext cx="518699" cy="3388607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73754" y="5513829"/>
            <a:ext cx="6081710" cy="4953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Session manager sub system smss.exe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ounded Rectangle 4"/>
          <p:cNvSpPr/>
          <p:nvPr/>
        </p:nvSpPr>
        <p:spPr>
          <a:xfrm>
            <a:off x="1608602" y="6098029"/>
            <a:ext cx="1311564" cy="7474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csrss.exe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919143" y="6297967"/>
            <a:ext cx="955113" cy="272949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39621" y="6099981"/>
            <a:ext cx="1448823" cy="74938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3754" y="6265163"/>
            <a:ext cx="1257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Session 0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2264384" y="5554671"/>
            <a:ext cx="1709370" cy="30480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2107366" y="5609080"/>
            <a:ext cx="452582" cy="473075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91158" y="6099981"/>
            <a:ext cx="1359531" cy="7474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586676" y="6099981"/>
            <a:ext cx="1389429" cy="7081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7436833" y="6330769"/>
            <a:ext cx="1090448" cy="272949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5288443" y="6338199"/>
            <a:ext cx="802714" cy="272949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45966" y="6265163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Session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31394" y="6265163"/>
            <a:ext cx="1248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Explorer Initialization</a:t>
            </a:r>
          </a:p>
          <a:p>
            <a:endParaRPr lang="en-US" sz="1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03688" y="706760"/>
            <a:ext cx="4125912" cy="918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 smtClean="0"/>
              <a:t>CONTENT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625600"/>
            <a:ext cx="4734758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Hardware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Types of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Windows Kernel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Booting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Management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</a:p>
          <a:p>
            <a:endParaRPr lang="en-US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7" y="3068960"/>
            <a:ext cx="9096960" cy="720725"/>
          </a:xfrm>
        </p:spPr>
        <p:txBody>
          <a:bodyPr/>
          <a:lstStyle/>
          <a:p>
            <a:r>
              <a:rPr lang="en-IN" sz="4000" dirty="0" smtClean="0">
                <a:latin typeface="Cambria" pitchFamily="18" charset="0"/>
              </a:rPr>
              <a:t>MANAGEMENT MECHANISM </a:t>
            </a:r>
            <a:endParaRPr lang="en-IN" sz="4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17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3" y="2455504"/>
            <a:ext cx="3954955" cy="34070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35341" y="1455766"/>
            <a:ext cx="41935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Registry Editor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1549" y="2584767"/>
            <a:ext cx="6800045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Registry is a database used to store settings </a:t>
            </a:r>
            <a:r>
              <a:rPr lang="en-US" sz="2000" dirty="0" smtClean="0"/>
              <a:t>of </a:t>
            </a:r>
            <a:r>
              <a:rPr lang="en-US" sz="2000" dirty="0"/>
              <a:t>Microsoft </a:t>
            </a:r>
            <a:r>
              <a:rPr lang="en-US" sz="2000" dirty="0" smtClean="0"/>
              <a:t>Windows.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</a:t>
            </a:r>
            <a:r>
              <a:rPr lang="en-US" sz="2000" dirty="0" smtClean="0"/>
              <a:t>contains security </a:t>
            </a:r>
            <a:r>
              <a:rPr lang="en-US" sz="2000" dirty="0"/>
              <a:t>information and settings for all the hardware, software, users, and preferences of the PC</a:t>
            </a:r>
            <a:r>
              <a:rPr lang="en-US" sz="2000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Whenever a user makes changes to a Control Panel settings, or File Associations, System Policies, or installed software, the changes are reflected and stored in the Registry.</a:t>
            </a: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997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64080" y="1045183"/>
            <a:ext cx="13033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Hives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32739" y="2521425"/>
            <a:ext cx="925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2199" y="2521425"/>
            <a:ext cx="925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09137" y="5320517"/>
            <a:ext cx="22022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88427" y="4079250"/>
            <a:ext cx="17742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 key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63032" y="4058820"/>
            <a:ext cx="17742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 key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531206" y="2206760"/>
            <a:ext cx="3245476" cy="3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15428" y="3713150"/>
            <a:ext cx="2560132" cy="3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2"/>
          </p:cNvCxnSpPr>
          <p:nvPr/>
        </p:nvCxnSpPr>
        <p:spPr>
          <a:xfrm>
            <a:off x="8075561" y="4787136"/>
            <a:ext cx="1" cy="542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066153" y="3758932"/>
            <a:ext cx="9406" cy="42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515428" y="3713150"/>
            <a:ext cx="0" cy="441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786088" y="3290550"/>
            <a:ext cx="9406" cy="42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531206" y="2206760"/>
            <a:ext cx="9406" cy="42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776682" y="2245397"/>
            <a:ext cx="9406" cy="42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144538" y="1822797"/>
            <a:ext cx="9406" cy="42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33035" y="3693403"/>
            <a:ext cx="22022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3499457" y="3375466"/>
            <a:ext cx="1" cy="32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58812" y="1249705"/>
            <a:ext cx="41935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itchFamily="18" charset="0"/>
              </a:rPr>
              <a:t>WINDOWS SERVICES</a:t>
            </a:r>
            <a:endParaRPr lang="en-US" sz="28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093" y="2584767"/>
            <a:ext cx="116425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Time :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Maintains date and time synchronization on all clients and servers in networks.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093" y="3683764"/>
            <a:ext cx="116425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Update :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Enables the detection, download and installation of updates for windows.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9093" y="4782761"/>
            <a:ext cx="116425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Firewall :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Windows Firewall helps protect your computer by preventing unauthorized user from gaining access to your computer through the Internet or network.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85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i="1" dirty="0" smtClean="0">
                <a:latin typeface="Cambria" pitchFamily="18" charset="0"/>
              </a:rPr>
              <a:t>FILE SYSTEM </a:t>
            </a:r>
            <a:endParaRPr lang="en-US" sz="40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41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2600" y="1295400"/>
            <a:ext cx="3077766" cy="48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File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endParaRPr lang="pt-PT" sz="24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8800" y="1911344"/>
            <a:ext cx="6934200" cy="220345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File is a collection of organized and structured data.</a:t>
            </a:r>
          </a:p>
          <a:p>
            <a:pPr lvl="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 File is a collection of data stored in one unit, identified by a file name. </a:t>
            </a:r>
          </a:p>
          <a:p>
            <a:pPr lvl="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It  can be document, picture, audio, video, application.</a:t>
            </a:r>
          </a:p>
          <a:p>
            <a:pPr lvl="0">
              <a:lnSpc>
                <a:spcPct val="15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752600" y="3882980"/>
            <a:ext cx="22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 System: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4416380"/>
            <a:ext cx="78486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Way of storing and organizing a drive.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specifies what type of info. Can be attached to files like filenames, permissions, attributes.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Its used to control how data is stored and retrieved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583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8800" y="1117600"/>
            <a:ext cx="3077766" cy="48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Allocation Methods:</a:t>
            </a:r>
          </a:p>
        </p:txBody>
      </p:sp>
      <p:pic>
        <p:nvPicPr>
          <p:cNvPr id="2050" name="Picture 2" descr="contiguous allo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457575"/>
            <a:ext cx="33528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9100" y="1879568"/>
            <a:ext cx="3959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Contiguous Allocation</a:t>
            </a:r>
            <a:r>
              <a:rPr lang="en-US" sz="2000" dirty="0"/>
              <a:t>: location of a file is defined by the disk address of the first block and its length.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1800" y="187956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Linked Allocation</a:t>
            </a:r>
            <a:r>
              <a:rPr lang="en-US" dirty="0"/>
              <a:t>: Each file is a linked list.</a:t>
            </a:r>
          </a:p>
        </p:txBody>
      </p:sp>
      <p:pic>
        <p:nvPicPr>
          <p:cNvPr id="2052" name="Picture 4" descr="Linked allocation meth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57575"/>
            <a:ext cx="3429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5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13778" y="1295400"/>
            <a:ext cx="3901222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i="1" dirty="0">
                <a:solidFill>
                  <a:schemeClr val="tx1"/>
                </a:solidFill>
              </a:rPr>
              <a:t>Types of File System: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3601" y="2286001"/>
            <a:ext cx="4951809" cy="1189037"/>
          </a:xfrm>
        </p:spPr>
        <p:txBody>
          <a:bodyPr>
            <a:noAutofit/>
          </a:bodyPr>
          <a:lstStyle/>
          <a:p>
            <a:pPr lvl="0"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File Allocation Table (FAT)</a:t>
            </a:r>
          </a:p>
          <a:p>
            <a:pPr lvl="0"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New Technology File System (NTFS)</a:t>
            </a:r>
          </a:p>
        </p:txBody>
      </p:sp>
    </p:spTree>
    <p:extLst>
      <p:ext uri="{BB962C8B-B14F-4D97-AF65-F5344CB8AC3E}">
        <p14:creationId xmlns:p14="http://schemas.microsoft.com/office/powerpoint/2010/main" val="970969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200" y="1198365"/>
            <a:ext cx="65532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FILE ALLOCATION TABLE (FAT32):</a:t>
            </a:r>
          </a:p>
          <a:p>
            <a:endParaRPr lang="en-US" sz="2000" b="1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FAT is a file system used by OS to locate files on a hard drive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Quick Access to </a:t>
            </a:r>
            <a:r>
              <a:rPr lang="en-US" sz="2000" dirty="0" smtClean="0"/>
              <a:t>files</a:t>
            </a:r>
            <a:r>
              <a:rPr lang="en-US" sz="2000" dirty="0"/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57400" y="1828800"/>
          <a:ext cx="6096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888325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Boot</a:t>
                      </a:r>
                      <a:r>
                        <a:rPr lang="en-US" baseline="0" dirty="0" smtClean="0"/>
                        <a:t> sector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FAT Copy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Files and Folders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52600" y="1295400"/>
            <a:ext cx="53340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>
                <a:solidFill>
                  <a:schemeClr val="tx1"/>
                </a:solidFill>
              </a:rPr>
              <a:t>NEW TECHNOLOGY FILE SYSTEM (NTFS):</a:t>
            </a:r>
            <a:endParaRPr lang="en-US" sz="2400" i="1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76855" y="2146300"/>
          <a:ext cx="60960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8128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Boot sector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Master File Table( MFT)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Files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MFT Copy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81200" y="3276601"/>
            <a:ext cx="7086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In NTFS info is stored in terms of records.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It only supports windows formats.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Security </a:t>
            </a:r>
            <a:r>
              <a:rPr lang="en-US" sz="2000" dirty="0"/>
              <a:t>is maintained by assigning NTFS permissions to files and folders.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permissions can be assigned to individual files and folders.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5166" y="2562896"/>
            <a:ext cx="1725769" cy="13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36524" y="2588652"/>
            <a:ext cx="1725769" cy="13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57882" y="2562895"/>
            <a:ext cx="1725769" cy="13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36524" y="4675032"/>
            <a:ext cx="1725769" cy="131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Up-Down Arrow 2"/>
          <p:cNvSpPr/>
          <p:nvPr/>
        </p:nvSpPr>
        <p:spPr>
          <a:xfrm>
            <a:off x="5820177" y="3953813"/>
            <a:ext cx="358462" cy="6697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043966" y="3039415"/>
            <a:ext cx="953036" cy="36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983569" y="3052294"/>
            <a:ext cx="953036" cy="36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8251" y="841072"/>
            <a:ext cx="6802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 diagram for Computer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58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77542" y="1181088"/>
            <a:ext cx="2718259" cy="558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FAT32 VS NTFS: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7542" y="2895601"/>
            <a:ext cx="27102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Encryption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Compression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Local security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Network security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3034099"/>
            <a:ext cx="106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No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Yes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3021129"/>
            <a:ext cx="83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Yes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Yes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Yes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Yes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2286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7200" y="2286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NTFS</a:t>
            </a:r>
          </a:p>
        </p:txBody>
      </p:sp>
    </p:spTree>
    <p:extLst>
      <p:ext uri="{BB962C8B-B14F-4D97-AF65-F5344CB8AC3E}">
        <p14:creationId xmlns:p14="http://schemas.microsoft.com/office/powerpoint/2010/main" val="4251540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7" y="3068960"/>
            <a:ext cx="7268159" cy="720725"/>
          </a:xfrm>
        </p:spPr>
        <p:txBody>
          <a:bodyPr/>
          <a:lstStyle/>
          <a:p>
            <a:r>
              <a:rPr lang="en-IN" sz="4000" b="1" i="1" dirty="0" smtClean="0">
                <a:latin typeface="Cambria" pitchFamily="18" charset="0"/>
              </a:rPr>
              <a:t>DEVICE MANAGEMENT</a:t>
            </a:r>
            <a:endParaRPr lang="en-IN" sz="40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91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1" y="1168400"/>
            <a:ext cx="1164589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Cambria" pitchFamily="18" charset="0"/>
              </a:rPr>
              <a:t>Device Management:</a:t>
            </a:r>
            <a:endParaRPr lang="en-US" sz="1600" b="1" i="1" dirty="0">
              <a:latin typeface="Cambr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computing, a device driver is a computer program that operates or controls a particular type of device that is attached to a computer</a:t>
            </a:r>
            <a:r>
              <a:rPr lang="en-US" dirty="0" smtClean="0"/>
              <a:t>.</a:t>
            </a:r>
            <a:r>
              <a:rPr lang="en-US" baseline="30000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driver provides a software interface to hardware devices, enabling operating systems and other computer programs to access hardware functions without needing to know precise details of the hardware being </a:t>
            </a:r>
            <a:r>
              <a:rPr lang="en-US" dirty="0" smtClean="0"/>
              <a:t>used.</a:t>
            </a:r>
          </a:p>
          <a:p>
            <a:endParaRPr lang="en-US" dirty="0"/>
          </a:p>
          <a:p>
            <a:r>
              <a:rPr lang="en-US" sz="2800" b="1" i="1" dirty="0" smtClean="0">
                <a:latin typeface="Cambria" pitchFamily="18" charset="0"/>
              </a:rPr>
              <a:t>Device Controller: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device controller is a part of a computer system that makes sense of the signals going to, and coming from the CPU. Any device connected to the computer is connected by a plug and socket, and the socket is connected to a device controller. It functions as a bridge between the device and the operating system. The electrical part of an I/O device is known as a device controller and can take the form of a chip on personal computers.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9400" y="914400"/>
            <a:ext cx="285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Cambria" pitchFamily="18" charset="0"/>
              </a:rPr>
              <a:t>Power Manager:</a:t>
            </a:r>
            <a:endParaRPr lang="en-US" sz="2800" b="1" i="1" dirty="0">
              <a:latin typeface="Cambria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37385"/>
              </p:ext>
            </p:extLst>
          </p:nvPr>
        </p:nvGraphicFramePr>
        <p:xfrm>
          <a:off x="1201098" y="2007045"/>
          <a:ext cx="9543102" cy="3699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551"/>
                <a:gridCol w="4771551"/>
              </a:tblGrid>
              <a:tr h="611977">
                <a:tc>
                  <a:txBody>
                    <a:bodyPr/>
                    <a:lstStyle/>
                    <a:p>
                      <a:r>
                        <a:rPr lang="en-IN" dirty="0" smtClean="0"/>
                        <a:t>S0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All</a:t>
                      </a:r>
                      <a:r>
                        <a:rPr lang="en-IN" baseline="0" dirty="0" smtClean="0"/>
                        <a:t> the components uses full power</a:t>
                      </a:r>
                    </a:p>
                  </a:txBody>
                  <a:tcPr/>
                </a:tc>
              </a:tr>
              <a:tr h="611977">
                <a:tc>
                  <a:txBody>
                    <a:bodyPr/>
                    <a:lstStyle/>
                    <a:p>
                      <a:r>
                        <a:rPr lang="en-IN" dirty="0" smtClean="0"/>
                        <a:t>S1 (Light Sleep)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Power consumption</a:t>
                      </a:r>
                      <a:r>
                        <a:rPr lang="en-IN" baseline="0" dirty="0" smtClean="0"/>
                        <a:t> greater than s2, less than s0.</a:t>
                      </a:r>
                      <a:endParaRPr lang="en-IN" dirty="0"/>
                    </a:p>
                  </a:txBody>
                  <a:tcPr/>
                </a:tc>
              </a:tr>
              <a:tr h="611977">
                <a:tc>
                  <a:txBody>
                    <a:bodyPr/>
                    <a:lstStyle/>
                    <a:p>
                      <a:r>
                        <a:rPr lang="en-IN" dirty="0" smtClean="0"/>
                        <a:t>S2 (Deep Sleep)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Power consumption</a:t>
                      </a:r>
                      <a:r>
                        <a:rPr lang="en-IN" baseline="0" dirty="0" smtClean="0"/>
                        <a:t> greater than s3, less than s1.</a:t>
                      </a:r>
                      <a:endParaRPr lang="en-IN" dirty="0"/>
                    </a:p>
                  </a:txBody>
                  <a:tcPr/>
                </a:tc>
              </a:tr>
              <a:tr h="611977">
                <a:tc>
                  <a:txBody>
                    <a:bodyPr/>
                    <a:lstStyle/>
                    <a:p>
                      <a:r>
                        <a:rPr lang="en-IN" dirty="0" smtClean="0"/>
                        <a:t>S3 (Deepest Sleep)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Only one of the components is consuming power.</a:t>
                      </a:r>
                      <a:endParaRPr lang="en-IN" dirty="0"/>
                    </a:p>
                  </a:txBody>
                  <a:tcPr/>
                </a:tc>
              </a:tr>
              <a:tr h="611977">
                <a:tc>
                  <a:txBody>
                    <a:bodyPr/>
                    <a:lstStyle/>
                    <a:p>
                      <a:r>
                        <a:rPr lang="en-IN" dirty="0" smtClean="0"/>
                        <a:t>S4 (Hibernating)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Least amount of power is getting used.</a:t>
                      </a:r>
                      <a:endParaRPr lang="en-IN" dirty="0"/>
                    </a:p>
                  </a:txBody>
                  <a:tcPr/>
                </a:tc>
              </a:tr>
              <a:tr h="611977">
                <a:tc>
                  <a:txBody>
                    <a:bodyPr/>
                    <a:lstStyle/>
                    <a:p>
                      <a:r>
                        <a:rPr lang="en-IN" dirty="0" smtClean="0"/>
                        <a:t>S5 (Fully off)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 components are using power.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8" y="3068960"/>
            <a:ext cx="8459286" cy="720725"/>
          </a:xfrm>
        </p:spPr>
        <p:txBody>
          <a:bodyPr/>
          <a:lstStyle/>
          <a:p>
            <a:r>
              <a:rPr lang="en-IN" sz="4000" b="1" i="1" dirty="0" smtClean="0">
                <a:latin typeface="Cambria" pitchFamily="18" charset="0"/>
              </a:rPr>
              <a:t>PROCESS MANAGEMENT</a:t>
            </a:r>
            <a:endParaRPr lang="en-IN" sz="4000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55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" y="1027364"/>
            <a:ext cx="117983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itchFamily="18" charset="0"/>
              </a:rPr>
              <a:t>Process:  </a:t>
            </a:r>
          </a:p>
          <a:p>
            <a:r>
              <a:rPr lang="en-US" dirty="0" smtClean="0"/>
              <a:t>                      </a:t>
            </a:r>
            <a:r>
              <a:rPr lang="en-US" sz="2800" dirty="0" smtClean="0"/>
              <a:t>A </a:t>
            </a:r>
            <a:r>
              <a:rPr lang="en-US" sz="2800" dirty="0"/>
              <a:t>process is a program in </a:t>
            </a:r>
            <a:r>
              <a:rPr lang="en-US" sz="2800" dirty="0" smtClean="0"/>
              <a:t>execution.</a:t>
            </a:r>
          </a:p>
          <a:p>
            <a:r>
              <a:rPr lang="en-US" sz="2800" dirty="0" smtClean="0"/>
              <a:t> </a:t>
            </a:r>
          </a:p>
          <a:p>
            <a:endParaRPr lang="en-US" b="1" dirty="0">
              <a:latin typeface="Cambria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 descr="C:\Users\DEBAYAN DUTTA\Desktop\process_st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74" y="2827422"/>
            <a:ext cx="8874036" cy="29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4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527" y="1796066"/>
            <a:ext cx="116545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smtClean="0"/>
              <a:t>Multiprocessing:</a:t>
            </a:r>
          </a:p>
          <a:p>
            <a:pPr algn="just"/>
            <a:r>
              <a:rPr lang="en-US" sz="2000" dirty="0"/>
              <a:t>-</a:t>
            </a:r>
            <a:r>
              <a:rPr lang="en-US" sz="2000" dirty="0" smtClean="0"/>
              <a:t>It is the use of two or more central processing units (CPUs) within a single computer system.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b="1" i="1" dirty="0" smtClean="0"/>
              <a:t>Multitasking:</a:t>
            </a:r>
          </a:p>
          <a:p>
            <a:pPr algn="just"/>
            <a:r>
              <a:rPr lang="en-US" sz="2000" dirty="0"/>
              <a:t>-</a:t>
            </a:r>
            <a:r>
              <a:rPr lang="en-US" sz="2000" dirty="0" smtClean="0"/>
              <a:t>It has the same meaning of multiprogramming but in a more general sense, as it refers to having multiple (programs, processes, tasks, threads) running at the same time. 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b="1" i="1" dirty="0" smtClean="0"/>
              <a:t>Multithreading:</a:t>
            </a:r>
          </a:p>
          <a:p>
            <a:pPr algn="just"/>
            <a:r>
              <a:rPr lang="en-US" sz="2000" b="1" i="1" dirty="0"/>
              <a:t>-</a:t>
            </a:r>
            <a:r>
              <a:rPr lang="en-US" sz="2000" dirty="0" smtClean="0"/>
              <a:t>It is an execution model that allows a single process to have multiple code segments (i.e., </a:t>
            </a:r>
            <a:r>
              <a:rPr lang="en-US" sz="2000" i="1" dirty="0" smtClean="0"/>
              <a:t>threads</a:t>
            </a:r>
            <a:r>
              <a:rPr lang="en-US" sz="2000" dirty="0" smtClean="0"/>
              <a:t>) run concurrently within the “context” of that process.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i="1" dirty="0" smtClean="0"/>
              <a:t>Hyper-threading:</a:t>
            </a:r>
            <a:r>
              <a:rPr lang="en-US" sz="2000" dirty="0" smtClean="0"/>
              <a:t> </a:t>
            </a:r>
          </a:p>
          <a:p>
            <a:pPr algn="just"/>
            <a:r>
              <a:rPr lang="en-US" sz="2000" dirty="0"/>
              <a:t>-</a:t>
            </a:r>
            <a:r>
              <a:rPr lang="en-US" sz="2000" dirty="0" smtClean="0"/>
              <a:t>It is a situation in which CPU is logically divided and threads are executed </a:t>
            </a:r>
            <a:r>
              <a:rPr lang="en-US" sz="2000" dirty="0" err="1" smtClean="0"/>
              <a:t>parallelly</a:t>
            </a:r>
            <a:r>
              <a:rPr lang="en-US" sz="2000" dirty="0" smtClean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14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7" y="3068960"/>
            <a:ext cx="7208001" cy="720725"/>
          </a:xfrm>
        </p:spPr>
        <p:txBody>
          <a:bodyPr/>
          <a:lstStyle/>
          <a:p>
            <a:r>
              <a:rPr lang="en-IN" b="1" i="1" dirty="0" smtClean="0">
                <a:latin typeface="Cambria" pitchFamily="18" charset="0"/>
              </a:rPr>
              <a:t>VIRTUAL ADDRESS &amp; PHYSICAL ADDRESS</a:t>
            </a:r>
            <a:endParaRPr lang="en-IN" b="1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85704" y="867181"/>
            <a:ext cx="4103688" cy="86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 smtClean="0">
                <a:latin typeface="Cambria" pitchFamily="18" charset="0"/>
              </a:rPr>
              <a:t>VIRTUAL MEMORY</a:t>
            </a:r>
            <a:endParaRPr lang="en-US" sz="3200" b="1" i="1" dirty="0"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997" y="2061462"/>
            <a:ext cx="10984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emory management</a:t>
            </a:r>
            <a:r>
              <a:rPr lang="en-US" sz="2000" dirty="0"/>
              <a:t> capability of an OS that uses hardware and software to allow a computer to compensate for physical memory shortages by temporarily transferring data from random access memory (RAM) to disk 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302" y="3407806"/>
            <a:ext cx="10105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</a:t>
            </a:r>
            <a:r>
              <a:rPr lang="en-US" sz="2000" dirty="0" smtClean="0"/>
              <a:t>reeing </a:t>
            </a:r>
            <a:r>
              <a:rPr lang="en-US" sz="2000" dirty="0"/>
              <a:t>applications from having to manage a shared memory </a:t>
            </a:r>
            <a:r>
              <a:rPr lang="en-US" sz="2000" dirty="0" smtClean="0"/>
              <a:t>space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 </a:t>
            </a:r>
            <a:r>
              <a:rPr lang="en-US" sz="2000" dirty="0" smtClean="0"/>
              <a:t>Increased </a:t>
            </a:r>
            <a:r>
              <a:rPr lang="en-US" sz="2000" dirty="0"/>
              <a:t>security due to memory </a:t>
            </a:r>
            <a:r>
              <a:rPr lang="en-US" sz="2000" dirty="0" smtClean="0"/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 </a:t>
            </a:r>
            <a:r>
              <a:rPr lang="en-US" sz="2000" dirty="0" smtClean="0"/>
              <a:t>Use </a:t>
            </a:r>
            <a:r>
              <a:rPr lang="en-US" sz="2000" dirty="0"/>
              <a:t>more memory than might be physically </a:t>
            </a:r>
            <a:r>
              <a:rPr lang="en-US" sz="2000" dirty="0" smtClean="0"/>
              <a:t>  available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897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6589" y="1612068"/>
            <a:ext cx="9793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/>
              <a:t>A </a:t>
            </a:r>
            <a:r>
              <a:rPr lang="en-IN" sz="3200" i="1" dirty="0" smtClean="0"/>
              <a:t>VIRTUAL ADDRESS </a:t>
            </a:r>
            <a:r>
              <a:rPr lang="en-IN" sz="2800" dirty="0" smtClean="0"/>
              <a:t>is </a:t>
            </a:r>
            <a:r>
              <a:rPr lang="en-IN" sz="2800" dirty="0"/>
              <a:t>a binary number in virtual memory that enables a process to use a location in primary storage (main memory) independently of other processes and to use more space than actually exists in primary storage by temporarily relegating some contents to a hard disk or internal flash drive.</a:t>
            </a:r>
          </a:p>
        </p:txBody>
      </p:sp>
    </p:spTree>
    <p:extLst>
      <p:ext uri="{BB962C8B-B14F-4D97-AF65-F5344CB8AC3E}">
        <p14:creationId xmlns:p14="http://schemas.microsoft.com/office/powerpoint/2010/main" val="39945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canner-Working.gif (303×29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47" y="2213544"/>
            <a:ext cx="3932288" cy="30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mechanical key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5" y="1280831"/>
            <a:ext cx="2622883" cy="15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220px-Membrane_keyboard.jpg (220×16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05" y="1280831"/>
            <a:ext cx="2095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81530" y="355680"/>
            <a:ext cx="2935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INPUT DEVICES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981" y="1739678"/>
            <a:ext cx="329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KEYBOARD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53523" y="4258773"/>
            <a:ext cx="168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SCANNER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2" y="4391129"/>
            <a:ext cx="2974166" cy="20571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490" y="4319062"/>
            <a:ext cx="2982210" cy="20977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6073" y="40130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334347" y="1729253"/>
            <a:ext cx="12700" cy="505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358129" y="3979480"/>
            <a:ext cx="3988918" cy="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1" y="3979480"/>
            <a:ext cx="3367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39200" y="1629469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38245" y="958295"/>
            <a:ext cx="3630933" cy="86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 smtClean="0">
                <a:latin typeface="Cambria" pitchFamily="18" charset="0"/>
              </a:rPr>
              <a:t>PAGING</a:t>
            </a:r>
            <a:endParaRPr lang="en-US" sz="3200" b="1" i="1" dirty="0">
              <a:latin typeface="Cambria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0073" y="2520490"/>
            <a:ext cx="9942096" cy="36878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/>
                </a:solidFill>
              </a:rPr>
              <a:t>In </a:t>
            </a:r>
            <a:r>
              <a:rPr lang="en-IN" sz="2000" dirty="0" smtClean="0">
                <a:solidFill>
                  <a:schemeClr val="tx1"/>
                </a:solidFill>
              </a:rPr>
              <a:t>computer</a:t>
            </a:r>
            <a:r>
              <a:rPr lang="en-IN" sz="2000" dirty="0">
                <a:solidFill>
                  <a:schemeClr val="tx1"/>
                </a:solidFill>
              </a:rPr>
              <a:t> operating systems, paging is a memory </a:t>
            </a:r>
            <a:r>
              <a:rPr lang="en-IN" sz="2000" dirty="0" smtClean="0">
                <a:solidFill>
                  <a:schemeClr val="tx1"/>
                </a:solidFill>
              </a:rPr>
              <a:t>management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scheme </a:t>
            </a:r>
            <a:r>
              <a:rPr lang="en-IN" sz="2000" dirty="0">
                <a:solidFill>
                  <a:schemeClr val="tx1"/>
                </a:solidFill>
              </a:rPr>
              <a:t>by which a computer stores and retrieves data from secondary </a:t>
            </a:r>
            <a:r>
              <a:rPr lang="en-IN" sz="2000" dirty="0" smtClean="0">
                <a:solidFill>
                  <a:schemeClr val="tx1"/>
                </a:solidFill>
              </a:rPr>
              <a:t>storage</a:t>
            </a:r>
            <a:r>
              <a:rPr lang="en-IN" sz="2000" dirty="0">
                <a:solidFill>
                  <a:schemeClr val="tx1"/>
                </a:solidFill>
              </a:rPr>
              <a:t> for use in main </a:t>
            </a:r>
            <a:r>
              <a:rPr lang="en-IN" sz="2000" dirty="0" smtClean="0">
                <a:solidFill>
                  <a:schemeClr val="tx1"/>
                </a:solidFill>
              </a:rPr>
              <a:t>memory.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/>
                </a:solidFill>
              </a:rPr>
              <a:t>In this scheme, the operating system retrieves data from secondary storage in same-size blocks called pages. </a:t>
            </a:r>
            <a:endParaRPr lang="en-IN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/>
                </a:solidFill>
              </a:rPr>
              <a:t>Paging is an important part of virtual memory implementations in modern operating systems, using secondary storage to let programs exceed the size of available physical memory.</a:t>
            </a:r>
            <a:endParaRPr lang="en-IN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58017" y="1191153"/>
            <a:ext cx="4103688" cy="8636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>
                <a:latin typeface="Cambria" pitchFamily="18" charset="0"/>
              </a:rPr>
              <a:t>THRASHING</a:t>
            </a:r>
            <a:endParaRPr lang="en-US" b="1" i="1" dirty="0"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6657" y="849373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51023953"/>
              </p:ext>
            </p:extLst>
          </p:nvPr>
        </p:nvGraphicFramePr>
        <p:xfrm>
          <a:off x="2584361" y="1591263"/>
          <a:ext cx="6629400" cy="507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1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 smtClean="0">
                <a:latin typeface="Cambria" pitchFamily="18" charset="0"/>
              </a:rPr>
              <a:t>THANK YOU</a:t>
            </a:r>
            <a:endParaRPr lang="en-US" sz="4000" b="1" i="1" dirty="0">
              <a:latin typeface="Cambri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9875" y="4271211"/>
            <a:ext cx="4656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Surabhi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Mishra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Pawankumar 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C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hidurala</a:t>
            </a:r>
            <a:endParaRPr lang="en-IN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Oindrila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Dey</a:t>
            </a:r>
            <a:endParaRPr lang="en-IN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Debayan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Dutta</a:t>
            </a:r>
            <a:endParaRPr lang="en-IN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Nikitha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Narahari</a:t>
            </a:r>
            <a:endParaRPr lang="en-IN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Saim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Aktar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94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4463" y="1237734"/>
            <a:ext cx="2720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OUTPUT DEVICES</a:t>
            </a:r>
            <a:endParaRPr lang="en-US" sz="20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8" descr="crt_digram.gif (300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83" y="2044778"/>
            <a:ext cx="2581330" cy="258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liquid-crystal-display-7-638.jpg (638×47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58" y="4706372"/>
            <a:ext cx="2425311" cy="19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dustrial Continuous Inkjet Printing - Working Principle Diagram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894" y="1964514"/>
            <a:ext cx="3140767" cy="22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aser-Printer-Works.jpg (648×554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100" y="4420604"/>
            <a:ext cx="2610588" cy="22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70845" y="1564404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Monitors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93600" y="1466842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Printers</a:t>
            </a:r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2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015424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2ABDB"/>
                </a:solidFill>
                <a:latin typeface="Baskerville Old Face" panose="02020602080505020303" pitchFamily="18" charset="0"/>
              </a:rPr>
              <a:t>SMPS</a:t>
            </a:r>
            <a:endParaRPr lang="en-US" sz="2000" dirty="0">
              <a:solidFill>
                <a:srgbClr val="12ABDB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105400"/>
            <a:ext cx="1112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i="1" dirty="0" smtClean="0">
                <a:latin typeface="Cambria" panose="02040503050406030204" pitchFamily="18" charset="0"/>
              </a:rPr>
              <a:t>USE: </a:t>
            </a:r>
            <a:r>
              <a:rPr lang="en-US" sz="2400" i="1" dirty="0" smtClean="0">
                <a:latin typeface="Calibri Light" panose="020F0302020204030204" pitchFamily="34" charset="0"/>
              </a:rPr>
              <a:t>Switched-mode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i="1" dirty="0">
                <a:latin typeface="Cambria" panose="02040503050406030204" pitchFamily="18" charset="0"/>
              </a:rPr>
              <a:t>power supplies are used to power a wide variety of equipment such as computers, sensitive electronics, battery-operated devices and other equipment requiring high efficiency.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790412"/>
            <a:ext cx="10820400" cy="34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0700" y="972205"/>
            <a:ext cx="280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Motherboard: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31" y="1495425"/>
            <a:ext cx="8544030" cy="50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94058" y="601579"/>
            <a:ext cx="5738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chemeClr val="accent1">
                    <a:lumMod val="75000"/>
                  </a:schemeClr>
                </a:solidFill>
              </a:rPr>
              <a:t>Types of Memory</a:t>
            </a:r>
            <a:endParaRPr lang="en-IN" sz="4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9816" y="1700808"/>
            <a:ext cx="295232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2423592" y="3501008"/>
            <a:ext cx="2232248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ROM</a:t>
            </a:r>
          </a:p>
        </p:txBody>
      </p:sp>
      <p:sp>
        <p:nvSpPr>
          <p:cNvPr id="8" name="Rectangle 7"/>
          <p:cNvSpPr/>
          <p:nvPr/>
        </p:nvSpPr>
        <p:spPr>
          <a:xfrm>
            <a:off x="7176120" y="3501008"/>
            <a:ext cx="21602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1847528" y="5013176"/>
            <a:ext cx="11521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PROM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1664" y="5013176"/>
            <a:ext cx="151216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EPROM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5840" y="5013176"/>
            <a:ext cx="165618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EEPROM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8" y="4941168"/>
            <a:ext cx="1350943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44272" y="4941168"/>
            <a:ext cx="122413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DRAM</a:t>
            </a:r>
          </a:p>
        </p:txBody>
      </p:sp>
      <p:cxnSp>
        <p:nvCxnSpPr>
          <p:cNvPr id="14" name="Straight Arrow Connector 13"/>
          <p:cNvCxnSpPr>
            <a:endCxn id="9" idx="0"/>
          </p:cNvCxnSpPr>
          <p:nvPr/>
        </p:nvCxnSpPr>
        <p:spPr>
          <a:xfrm flipH="1">
            <a:off x="2423592" y="4365104"/>
            <a:ext cx="1116124" cy="64807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</p:cNvCxnSpPr>
          <p:nvPr/>
        </p:nvCxnSpPr>
        <p:spPr>
          <a:xfrm>
            <a:off x="3539716" y="4365104"/>
            <a:ext cx="0" cy="64807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1" idx="0"/>
          </p:cNvCxnSpPr>
          <p:nvPr/>
        </p:nvCxnSpPr>
        <p:spPr>
          <a:xfrm>
            <a:off x="3539716" y="4365104"/>
            <a:ext cx="1944216" cy="64807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7563560" y="4437112"/>
            <a:ext cx="692681" cy="504056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13" idx="0"/>
          </p:cNvCxnSpPr>
          <p:nvPr/>
        </p:nvCxnSpPr>
        <p:spPr>
          <a:xfrm>
            <a:off x="8256240" y="4437112"/>
            <a:ext cx="900100" cy="504056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2"/>
            <a:endCxn id="7" idx="0"/>
          </p:cNvCxnSpPr>
          <p:nvPr/>
        </p:nvCxnSpPr>
        <p:spPr>
          <a:xfrm flipH="1">
            <a:off x="3539716" y="2492896"/>
            <a:ext cx="2376264" cy="100811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>
            <a:off x="5915980" y="2492896"/>
            <a:ext cx="2340260" cy="1008112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3456" y="2125854"/>
            <a:ext cx="208823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6615" y="3789040"/>
            <a:ext cx="302433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OPTICAL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2064" y="3789040"/>
            <a:ext cx="21602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MAGNETIC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3888784" y="2989950"/>
            <a:ext cx="1858789" cy="79909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7" idx="0"/>
          </p:cNvCxnSpPr>
          <p:nvPr/>
        </p:nvCxnSpPr>
        <p:spPr>
          <a:xfrm>
            <a:off x="5747572" y="2989950"/>
            <a:ext cx="2004612" cy="79909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0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1244</Words>
  <Application>Microsoft Office PowerPoint</Application>
  <PresentationFormat>Widescreen</PresentationFormat>
  <Paragraphs>276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Baskerville Old Face</vt:lpstr>
      <vt:lpstr>Calibri</vt:lpstr>
      <vt:lpstr>Calibri Light</vt:lpstr>
      <vt:lpstr>Cambria</vt:lpstr>
      <vt:lpstr>Verdana</vt:lpstr>
      <vt:lpstr>Wingdings</vt:lpstr>
      <vt:lpstr>Office Theme</vt:lpstr>
      <vt:lpstr>Capgemini 2017_Cover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OPERATING SYSTEM </vt:lpstr>
      <vt:lpstr>PowerPoint Presentation</vt:lpstr>
      <vt:lpstr>PowerPoint Presentation</vt:lpstr>
      <vt:lpstr>PowerPoint Presentation</vt:lpstr>
      <vt:lpstr>WINDOWS KERNEL ARCHITECTURE </vt:lpstr>
      <vt:lpstr>PowerPoint Presentation</vt:lpstr>
      <vt:lpstr>PowerPoint Presentation</vt:lpstr>
      <vt:lpstr>WINDOWS BOOTING PROCESS </vt:lpstr>
      <vt:lpstr>PowerPoint Presentation</vt:lpstr>
      <vt:lpstr>PowerPoint Presentation</vt:lpstr>
      <vt:lpstr>MANAGEMENT MECHANISM </vt:lpstr>
      <vt:lpstr>PowerPoint Presentation</vt:lpstr>
      <vt:lpstr>PowerPoint Presentation</vt:lpstr>
      <vt:lpstr>PowerPoint Presentation</vt:lpstr>
      <vt:lpstr>FILE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MANAGEMENT</vt:lpstr>
      <vt:lpstr>PowerPoint Presentation</vt:lpstr>
      <vt:lpstr>PowerPoint Presentation</vt:lpstr>
      <vt:lpstr>PROCESS MANAGEMENT</vt:lpstr>
      <vt:lpstr>PowerPoint Presentation</vt:lpstr>
      <vt:lpstr>PowerPoint Presentation</vt:lpstr>
      <vt:lpstr>VIRTUAL ADDRESS &amp; PHYSICAL ADDRESS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Mishra, Surabhi</dc:creator>
  <cp:lastModifiedBy>Barnela, BHAVANI</cp:lastModifiedBy>
  <cp:revision>47</cp:revision>
  <dcterms:created xsi:type="dcterms:W3CDTF">2017-12-29T08:28:34Z</dcterms:created>
  <dcterms:modified xsi:type="dcterms:W3CDTF">2018-01-24T09:59:26Z</dcterms:modified>
</cp:coreProperties>
</file>